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2"/>
  </p:notesMasterIdLst>
  <p:handoutMasterIdLst>
    <p:handoutMasterId r:id="rId13"/>
  </p:handoutMasterIdLst>
  <p:sldIdLst>
    <p:sldId id="318" r:id="rId2"/>
    <p:sldId id="354" r:id="rId3"/>
    <p:sldId id="333" r:id="rId4"/>
    <p:sldId id="332" r:id="rId5"/>
    <p:sldId id="345" r:id="rId6"/>
    <p:sldId id="346" r:id="rId7"/>
    <p:sldId id="347" r:id="rId8"/>
    <p:sldId id="348" r:id="rId9"/>
    <p:sldId id="349" r:id="rId10"/>
    <p:sldId id="350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FF3300"/>
    <a:srgbClr val="FF33CC"/>
    <a:srgbClr val="3333CC"/>
    <a:srgbClr val="FF00FF"/>
    <a:srgbClr val="FFFF00"/>
    <a:srgbClr val="FFFF99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>
      <p:cViewPr>
        <p:scale>
          <a:sx n="75" d="100"/>
          <a:sy n="75" d="100"/>
        </p:scale>
        <p:origin x="-10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12"/>
    </p:cViewPr>
  </p:sorterViewPr>
  <p:notesViewPr>
    <p:cSldViewPr>
      <p:cViewPr varScale="1">
        <p:scale>
          <a:sx n="58" d="100"/>
          <a:sy n="58" d="100"/>
        </p:scale>
        <p:origin x="-1764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9DCED8-E1AE-4DDF-B374-3050CDEE0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82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2964F0-D386-4E4E-9FA0-F6D56273C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4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DE729-B69F-4EB8-A999-CA1ADFEA24DB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4D0B6-CEFB-4AD0-9CD7-2FB1BAE3E2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AB4DE8-D6D5-431E-8DA7-1EA02A250176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B9EE4-0008-4948-8B04-26CBB5CC95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EB463-ECEC-4B0C-91DE-DEC3085B4E63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6A9B1-658C-4513-A78A-31DA7A5E1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5A6A06-ED45-425D-83CB-DB8B1F03E125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398B4-7420-416A-8078-33F83F6C99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961141-033F-49AE-ABC3-69FEACBF9691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2096A-C1A6-4752-959C-37EC828B94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A0665-93DB-4A7C-A81E-9E21D07CDD76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5E32F-8C5F-45B3-80DA-A4CA33F14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ABA88-E740-46C5-9EC5-144162C509D8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ED259-E0B5-4044-9247-87D4C082B7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C8E09B-6F0C-4467-AEB5-09F588725562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24B99-0E4E-4410-A5F8-5F7E7851A6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563121-0D0D-4C42-9859-0AD0A9310778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1C086-A26B-46D1-800D-17CEA31257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00DE2-F8D8-4A5B-83F5-3C6180890A82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2D23C-E775-4174-8C4B-1FBCA3D1AF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4C640C-D696-41DC-92E5-D0195B236055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320DE-32EF-481C-8F86-ADD4A5E6EA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E1B58E-8AEC-4C29-92FB-1B746D69CA09}" type="datetime1">
              <a:rPr lang="en-US" smtClean="0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5CFA81-D9CA-4B33-8CA9-87BC16BDF7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895600" y="2743200"/>
            <a:ext cx="3048000" cy="3048000"/>
            <a:chOff x="2016" y="1680"/>
            <a:chExt cx="1498" cy="1496"/>
          </a:xfrm>
        </p:grpSpPr>
        <p:grpSp>
          <p:nvGrpSpPr>
            <p:cNvPr id="5205" name="Group 12"/>
            <p:cNvGrpSpPr>
              <a:grpSpLocks/>
            </p:cNvGrpSpPr>
            <p:nvPr/>
          </p:nvGrpSpPr>
          <p:grpSpPr bwMode="auto">
            <a:xfrm>
              <a:off x="2016" y="1680"/>
              <a:ext cx="1498" cy="1496"/>
              <a:chOff x="2065" y="1496"/>
              <a:chExt cx="1498" cy="1496"/>
            </a:xfrm>
          </p:grpSpPr>
          <p:sp>
            <p:nvSpPr>
              <p:cNvPr id="5207" name="Oval 1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8" name="Oval 1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9" name="Oval 1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0" name="Oval 1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solidFill>
                <a:srgbClr val="33CC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1" name="Oval 1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2" name="Oval 1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3" name="Oval 1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4" name="Oval 2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5" name="Oval 2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06" name="Text Box 22"/>
            <p:cNvSpPr txBox="1">
              <a:spLocks noChangeArrowheads="1"/>
            </p:cNvSpPr>
            <p:nvPr/>
          </p:nvSpPr>
          <p:spPr bwMode="gray">
            <a:xfrm>
              <a:off x="2733" y="2096"/>
              <a:ext cx="82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3" name="Picture 14" descr="DSC_7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536700" y="471488"/>
            <a:ext cx="6235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TRƯỜNG TIỂU 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HỌC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BA ĐÌNH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048000" y="2895600"/>
            <a:ext cx="3276600" cy="3048000"/>
            <a:chOff x="2016" y="1680"/>
            <a:chExt cx="1498" cy="1496"/>
          </a:xfrm>
        </p:grpSpPr>
        <p:grpSp>
          <p:nvGrpSpPr>
            <p:cNvPr id="5194" name="Group 12"/>
            <p:cNvGrpSpPr>
              <a:grpSpLocks/>
            </p:cNvGrpSpPr>
            <p:nvPr/>
          </p:nvGrpSpPr>
          <p:grpSpPr bwMode="auto">
            <a:xfrm>
              <a:off x="2016" y="1680"/>
              <a:ext cx="1498" cy="1496"/>
              <a:chOff x="2065" y="1496"/>
              <a:chExt cx="1498" cy="1496"/>
            </a:xfrm>
          </p:grpSpPr>
          <p:sp>
            <p:nvSpPr>
              <p:cNvPr id="5196" name="Oval 1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7" name="Oval 1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8" name="Oval 1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9" name="Oval 1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solidFill>
                <a:srgbClr val="33CC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0" name="Oval 1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1" name="Oval 1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2" name="Oval 1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3" name="Oval 2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4" name="Oval 2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2000">
                  <a:latin typeface=".VnArabiaH" panose="020B72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95" name="Text Box 22"/>
            <p:cNvSpPr txBox="1">
              <a:spLocks noChangeArrowheads="1"/>
            </p:cNvSpPr>
            <p:nvPr/>
          </p:nvSpPr>
          <p:spPr bwMode="gray">
            <a:xfrm>
              <a:off x="2733" y="2096"/>
              <a:ext cx="82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208338" y="3048000"/>
            <a:ext cx="2667000" cy="2667000"/>
            <a:chOff x="628" y="171"/>
            <a:chExt cx="4071" cy="4080"/>
          </a:xfrm>
        </p:grpSpPr>
        <p:grpSp>
          <p:nvGrpSpPr>
            <p:cNvPr id="5164" name="Group 25"/>
            <p:cNvGrpSpPr>
              <a:grpSpLocks/>
            </p:cNvGrpSpPr>
            <p:nvPr/>
          </p:nvGrpSpPr>
          <p:grpSpPr bwMode="auto">
            <a:xfrm>
              <a:off x="628" y="171"/>
              <a:ext cx="4071" cy="4080"/>
              <a:chOff x="602" y="812"/>
              <a:chExt cx="1859" cy="1863"/>
            </a:xfrm>
          </p:grpSpPr>
          <p:grpSp>
            <p:nvGrpSpPr>
              <p:cNvPr id="5166" name="Group 26"/>
              <p:cNvGrpSpPr>
                <a:grpSpLocks/>
              </p:cNvGrpSpPr>
              <p:nvPr/>
            </p:nvGrpSpPr>
            <p:grpSpPr bwMode="auto">
              <a:xfrm>
                <a:off x="1366" y="816"/>
                <a:ext cx="1095" cy="1859"/>
                <a:chOff x="1366" y="816"/>
                <a:chExt cx="1095" cy="1859"/>
              </a:xfrm>
            </p:grpSpPr>
            <p:sp>
              <p:nvSpPr>
                <p:cNvPr id="5181" name="Oval 27"/>
                <p:cNvSpPr>
                  <a:spLocks noChangeArrowheads="1"/>
                </p:cNvSpPr>
                <p:nvPr/>
              </p:nvSpPr>
              <p:spPr bwMode="auto">
                <a:xfrm>
                  <a:off x="1440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2" name="Oval 28"/>
                <p:cNvSpPr>
                  <a:spLocks noChangeArrowheads="1"/>
                </p:cNvSpPr>
                <p:nvPr/>
              </p:nvSpPr>
              <p:spPr bwMode="auto">
                <a:xfrm rot="900000">
                  <a:off x="1549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3" name="Oval 29"/>
                <p:cNvSpPr>
                  <a:spLocks noChangeArrowheads="1"/>
                </p:cNvSpPr>
                <p:nvPr/>
              </p:nvSpPr>
              <p:spPr bwMode="auto">
                <a:xfrm rot="1800000">
                  <a:off x="1667" y="86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4" name="Oval 30"/>
                <p:cNvSpPr>
                  <a:spLocks noChangeArrowheads="1"/>
                </p:cNvSpPr>
                <p:nvPr/>
              </p:nvSpPr>
              <p:spPr bwMode="auto">
                <a:xfrm rot="2700000">
                  <a:off x="1750" y="960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5" name="Oval 31"/>
                <p:cNvSpPr>
                  <a:spLocks noChangeArrowheads="1"/>
                </p:cNvSpPr>
                <p:nvPr/>
              </p:nvSpPr>
              <p:spPr bwMode="auto">
                <a:xfrm rot="3600000">
                  <a:off x="1824" y="105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6" name="Oval 32"/>
                <p:cNvSpPr>
                  <a:spLocks noChangeArrowheads="1"/>
                </p:cNvSpPr>
                <p:nvPr/>
              </p:nvSpPr>
              <p:spPr bwMode="auto">
                <a:xfrm rot="4500000">
                  <a:off x="1872" y="1161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7" name="Oval 33"/>
                <p:cNvSpPr>
                  <a:spLocks noChangeArrowheads="1"/>
                </p:cNvSpPr>
                <p:nvPr/>
              </p:nvSpPr>
              <p:spPr bwMode="auto">
                <a:xfrm rot="5400000">
                  <a:off x="1885" y="1283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8" name="Oval 34"/>
                <p:cNvSpPr>
                  <a:spLocks noChangeArrowheads="1"/>
                </p:cNvSpPr>
                <p:nvPr/>
              </p:nvSpPr>
              <p:spPr bwMode="auto">
                <a:xfrm rot="6300000">
                  <a:off x="1872" y="1392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9" name="Oval 35"/>
                <p:cNvSpPr>
                  <a:spLocks noChangeArrowheads="1"/>
                </p:cNvSpPr>
                <p:nvPr/>
              </p:nvSpPr>
              <p:spPr bwMode="auto">
                <a:xfrm rot="7200000">
                  <a:off x="1824" y="148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0" name="Oval 36"/>
                <p:cNvSpPr>
                  <a:spLocks noChangeArrowheads="1"/>
                </p:cNvSpPr>
                <p:nvPr/>
              </p:nvSpPr>
              <p:spPr bwMode="auto">
                <a:xfrm rot="8100000">
                  <a:off x="1750" y="158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1" name="Oval 37"/>
                <p:cNvSpPr>
                  <a:spLocks noChangeArrowheads="1"/>
                </p:cNvSpPr>
                <p:nvPr/>
              </p:nvSpPr>
              <p:spPr bwMode="auto">
                <a:xfrm rot="9000000">
                  <a:off x="1667" y="165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2" name="Oval 38"/>
                <p:cNvSpPr>
                  <a:spLocks noChangeArrowheads="1"/>
                </p:cNvSpPr>
                <p:nvPr/>
              </p:nvSpPr>
              <p:spPr bwMode="auto">
                <a:xfrm rot="9900000">
                  <a:off x="1549" y="170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3" name="Oval 39"/>
                <p:cNvSpPr>
                  <a:spLocks noChangeArrowheads="1"/>
                </p:cNvSpPr>
                <p:nvPr/>
              </p:nvSpPr>
              <p:spPr bwMode="auto">
                <a:xfrm rot="10800000">
                  <a:off x="1427" y="1715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67" name="Group 40"/>
              <p:cNvGrpSpPr>
                <a:grpSpLocks/>
              </p:cNvGrpSpPr>
              <p:nvPr/>
            </p:nvGrpSpPr>
            <p:grpSpPr bwMode="auto">
              <a:xfrm flipH="1">
                <a:off x="602" y="812"/>
                <a:ext cx="1095" cy="1859"/>
                <a:chOff x="1366" y="816"/>
                <a:chExt cx="1095" cy="1859"/>
              </a:xfrm>
            </p:grpSpPr>
            <p:sp>
              <p:nvSpPr>
                <p:cNvPr id="5168" name="Oval 41"/>
                <p:cNvSpPr>
                  <a:spLocks noChangeArrowheads="1"/>
                </p:cNvSpPr>
                <p:nvPr/>
              </p:nvSpPr>
              <p:spPr bwMode="auto">
                <a:xfrm>
                  <a:off x="1440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9" name="Oval 42"/>
                <p:cNvSpPr>
                  <a:spLocks noChangeArrowheads="1"/>
                </p:cNvSpPr>
                <p:nvPr/>
              </p:nvSpPr>
              <p:spPr bwMode="auto">
                <a:xfrm rot="900000">
                  <a:off x="1549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0" name="Oval 43"/>
                <p:cNvSpPr>
                  <a:spLocks noChangeArrowheads="1"/>
                </p:cNvSpPr>
                <p:nvPr/>
              </p:nvSpPr>
              <p:spPr bwMode="auto">
                <a:xfrm rot="1800000">
                  <a:off x="1667" y="86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1" name="Oval 44"/>
                <p:cNvSpPr>
                  <a:spLocks noChangeArrowheads="1"/>
                </p:cNvSpPr>
                <p:nvPr/>
              </p:nvSpPr>
              <p:spPr bwMode="auto">
                <a:xfrm rot="2700000">
                  <a:off x="1750" y="960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2" name="Oval 45"/>
                <p:cNvSpPr>
                  <a:spLocks noChangeArrowheads="1"/>
                </p:cNvSpPr>
                <p:nvPr/>
              </p:nvSpPr>
              <p:spPr bwMode="auto">
                <a:xfrm rot="3600000">
                  <a:off x="1824" y="105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3" name="Oval 46"/>
                <p:cNvSpPr>
                  <a:spLocks noChangeArrowheads="1"/>
                </p:cNvSpPr>
                <p:nvPr/>
              </p:nvSpPr>
              <p:spPr bwMode="auto">
                <a:xfrm rot="4500000">
                  <a:off x="1872" y="1161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4" name="Oval 47"/>
                <p:cNvSpPr>
                  <a:spLocks noChangeArrowheads="1"/>
                </p:cNvSpPr>
                <p:nvPr/>
              </p:nvSpPr>
              <p:spPr bwMode="auto">
                <a:xfrm rot="5400000">
                  <a:off x="1885" y="1283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5" name="Oval 48"/>
                <p:cNvSpPr>
                  <a:spLocks noChangeArrowheads="1"/>
                </p:cNvSpPr>
                <p:nvPr/>
              </p:nvSpPr>
              <p:spPr bwMode="auto">
                <a:xfrm rot="6300000">
                  <a:off x="1872" y="1392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6" name="Oval 49"/>
                <p:cNvSpPr>
                  <a:spLocks noChangeArrowheads="1"/>
                </p:cNvSpPr>
                <p:nvPr/>
              </p:nvSpPr>
              <p:spPr bwMode="auto">
                <a:xfrm rot="7200000">
                  <a:off x="1824" y="148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7" name="Oval 50"/>
                <p:cNvSpPr>
                  <a:spLocks noChangeArrowheads="1"/>
                </p:cNvSpPr>
                <p:nvPr/>
              </p:nvSpPr>
              <p:spPr bwMode="auto">
                <a:xfrm rot="8100000">
                  <a:off x="1750" y="158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8" name="Oval 51"/>
                <p:cNvSpPr>
                  <a:spLocks noChangeArrowheads="1"/>
                </p:cNvSpPr>
                <p:nvPr/>
              </p:nvSpPr>
              <p:spPr bwMode="auto">
                <a:xfrm rot="9000000">
                  <a:off x="1667" y="165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9" name="Oval 52"/>
                <p:cNvSpPr>
                  <a:spLocks noChangeArrowheads="1"/>
                </p:cNvSpPr>
                <p:nvPr/>
              </p:nvSpPr>
              <p:spPr bwMode="auto">
                <a:xfrm rot="9900000">
                  <a:off x="1549" y="170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0" name="Oval 53"/>
                <p:cNvSpPr>
                  <a:spLocks noChangeArrowheads="1"/>
                </p:cNvSpPr>
                <p:nvPr/>
              </p:nvSpPr>
              <p:spPr bwMode="auto">
                <a:xfrm rot="10800000">
                  <a:off x="1427" y="1715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165" name="Oval 54"/>
            <p:cNvSpPr>
              <a:spLocks noChangeArrowheads="1"/>
            </p:cNvSpPr>
            <p:nvPr/>
          </p:nvSpPr>
          <p:spPr bwMode="auto">
            <a:xfrm>
              <a:off x="2400" y="1776"/>
              <a:ext cx="672" cy="672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>
                <a:latin typeface=".VnArabiaH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0295" name="WordArt 23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3505200" cy="35814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61308"/>
                <a:gd name="adj2" fmla="val 50000"/>
              </a:avLst>
            </a:prstTxWarp>
            <a:scene3d>
              <a:camera prst="legacyObliqueTopRight">
                <a:rot lat="0" lon="21299986" rev="0"/>
              </a:camera>
              <a:lightRig rig="legacyFlat1" dir="t"/>
            </a:scene3d>
            <a:sp3d prstMaterial="legacyMetal">
              <a:extrusionClr>
                <a:schemeClr val="tx2"/>
              </a:extrusionClr>
              <a:contourClr>
                <a:srgbClr val="00FFFF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ahoma"/>
              </a:rPr>
              <a:t>BÀI DẠY ỨNG DỤNG CÔNG NGHỆ THÔNG TIN  -  NĂM HỌC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ahoma"/>
              </a:rPr>
              <a:t>2015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ahoma"/>
              </a:rPr>
              <a:t>-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ahoma"/>
              </a:rPr>
              <a:t>2016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ahoma"/>
              </a:rPr>
              <a:t>-</a:t>
            </a:r>
          </a:p>
        </p:txBody>
      </p: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3200400" y="3048000"/>
            <a:ext cx="2667000" cy="2667000"/>
            <a:chOff x="628" y="171"/>
            <a:chExt cx="4071" cy="4080"/>
          </a:xfrm>
        </p:grpSpPr>
        <p:grpSp>
          <p:nvGrpSpPr>
            <p:cNvPr id="5134" name="Group 25"/>
            <p:cNvGrpSpPr>
              <a:grpSpLocks/>
            </p:cNvGrpSpPr>
            <p:nvPr/>
          </p:nvGrpSpPr>
          <p:grpSpPr bwMode="auto">
            <a:xfrm>
              <a:off x="628" y="171"/>
              <a:ext cx="4071" cy="4080"/>
              <a:chOff x="602" y="812"/>
              <a:chExt cx="1859" cy="1863"/>
            </a:xfrm>
          </p:grpSpPr>
          <p:grpSp>
            <p:nvGrpSpPr>
              <p:cNvPr id="5136" name="Group 26"/>
              <p:cNvGrpSpPr>
                <a:grpSpLocks/>
              </p:cNvGrpSpPr>
              <p:nvPr/>
            </p:nvGrpSpPr>
            <p:grpSpPr bwMode="auto">
              <a:xfrm>
                <a:off x="1366" y="816"/>
                <a:ext cx="1095" cy="1859"/>
                <a:chOff x="1366" y="816"/>
                <a:chExt cx="1095" cy="1859"/>
              </a:xfrm>
            </p:grpSpPr>
            <p:sp>
              <p:nvSpPr>
                <p:cNvPr id="5151" name="Oval 27"/>
                <p:cNvSpPr>
                  <a:spLocks noChangeArrowheads="1"/>
                </p:cNvSpPr>
                <p:nvPr/>
              </p:nvSpPr>
              <p:spPr bwMode="auto">
                <a:xfrm>
                  <a:off x="1440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2" name="Oval 28"/>
                <p:cNvSpPr>
                  <a:spLocks noChangeArrowheads="1"/>
                </p:cNvSpPr>
                <p:nvPr/>
              </p:nvSpPr>
              <p:spPr bwMode="auto">
                <a:xfrm rot="900000">
                  <a:off x="1549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3" name="Oval 29"/>
                <p:cNvSpPr>
                  <a:spLocks noChangeArrowheads="1"/>
                </p:cNvSpPr>
                <p:nvPr/>
              </p:nvSpPr>
              <p:spPr bwMode="auto">
                <a:xfrm rot="1800000">
                  <a:off x="1667" y="86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4" name="Oval 30"/>
                <p:cNvSpPr>
                  <a:spLocks noChangeArrowheads="1"/>
                </p:cNvSpPr>
                <p:nvPr/>
              </p:nvSpPr>
              <p:spPr bwMode="auto">
                <a:xfrm rot="2700000">
                  <a:off x="1750" y="960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5" name="Oval 31"/>
                <p:cNvSpPr>
                  <a:spLocks noChangeArrowheads="1"/>
                </p:cNvSpPr>
                <p:nvPr/>
              </p:nvSpPr>
              <p:spPr bwMode="auto">
                <a:xfrm rot="3600000">
                  <a:off x="1824" y="105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6" name="Oval 32"/>
                <p:cNvSpPr>
                  <a:spLocks noChangeArrowheads="1"/>
                </p:cNvSpPr>
                <p:nvPr/>
              </p:nvSpPr>
              <p:spPr bwMode="auto">
                <a:xfrm rot="4500000">
                  <a:off x="1872" y="1161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7" name="Oval 33"/>
                <p:cNvSpPr>
                  <a:spLocks noChangeArrowheads="1"/>
                </p:cNvSpPr>
                <p:nvPr/>
              </p:nvSpPr>
              <p:spPr bwMode="auto">
                <a:xfrm rot="5400000">
                  <a:off x="1885" y="1283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8" name="Oval 34"/>
                <p:cNvSpPr>
                  <a:spLocks noChangeArrowheads="1"/>
                </p:cNvSpPr>
                <p:nvPr/>
              </p:nvSpPr>
              <p:spPr bwMode="auto">
                <a:xfrm rot="6300000">
                  <a:off x="1872" y="1392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9" name="Oval 35"/>
                <p:cNvSpPr>
                  <a:spLocks noChangeArrowheads="1"/>
                </p:cNvSpPr>
                <p:nvPr/>
              </p:nvSpPr>
              <p:spPr bwMode="auto">
                <a:xfrm rot="7200000">
                  <a:off x="1824" y="148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0" name="Oval 36"/>
                <p:cNvSpPr>
                  <a:spLocks noChangeArrowheads="1"/>
                </p:cNvSpPr>
                <p:nvPr/>
              </p:nvSpPr>
              <p:spPr bwMode="auto">
                <a:xfrm rot="8100000">
                  <a:off x="1750" y="158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1" name="Oval 37"/>
                <p:cNvSpPr>
                  <a:spLocks noChangeArrowheads="1"/>
                </p:cNvSpPr>
                <p:nvPr/>
              </p:nvSpPr>
              <p:spPr bwMode="auto">
                <a:xfrm rot="9000000">
                  <a:off x="1667" y="165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2" name="Oval 38"/>
                <p:cNvSpPr>
                  <a:spLocks noChangeArrowheads="1"/>
                </p:cNvSpPr>
                <p:nvPr/>
              </p:nvSpPr>
              <p:spPr bwMode="auto">
                <a:xfrm rot="9900000">
                  <a:off x="1549" y="170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3" name="Oval 39"/>
                <p:cNvSpPr>
                  <a:spLocks noChangeArrowheads="1"/>
                </p:cNvSpPr>
                <p:nvPr/>
              </p:nvSpPr>
              <p:spPr bwMode="auto">
                <a:xfrm rot="10800000">
                  <a:off x="1427" y="1715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37" name="Group 40"/>
              <p:cNvGrpSpPr>
                <a:grpSpLocks/>
              </p:cNvGrpSpPr>
              <p:nvPr/>
            </p:nvGrpSpPr>
            <p:grpSpPr bwMode="auto">
              <a:xfrm flipH="1">
                <a:off x="602" y="812"/>
                <a:ext cx="1095" cy="1859"/>
                <a:chOff x="1366" y="816"/>
                <a:chExt cx="1095" cy="1859"/>
              </a:xfrm>
            </p:grpSpPr>
            <p:sp>
              <p:nvSpPr>
                <p:cNvPr id="5138" name="Oval 41"/>
                <p:cNvSpPr>
                  <a:spLocks noChangeArrowheads="1"/>
                </p:cNvSpPr>
                <p:nvPr/>
              </p:nvSpPr>
              <p:spPr bwMode="auto">
                <a:xfrm>
                  <a:off x="1440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9" name="Oval 42"/>
                <p:cNvSpPr>
                  <a:spLocks noChangeArrowheads="1"/>
                </p:cNvSpPr>
                <p:nvPr/>
              </p:nvSpPr>
              <p:spPr bwMode="auto">
                <a:xfrm rot="900000">
                  <a:off x="1549" y="81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0" name="Oval 43"/>
                <p:cNvSpPr>
                  <a:spLocks noChangeArrowheads="1"/>
                </p:cNvSpPr>
                <p:nvPr/>
              </p:nvSpPr>
              <p:spPr bwMode="auto">
                <a:xfrm rot="1800000">
                  <a:off x="1667" y="86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1" name="Oval 44"/>
                <p:cNvSpPr>
                  <a:spLocks noChangeArrowheads="1"/>
                </p:cNvSpPr>
                <p:nvPr/>
              </p:nvSpPr>
              <p:spPr bwMode="auto">
                <a:xfrm rot="2700000">
                  <a:off x="1750" y="960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2" name="Oval 45"/>
                <p:cNvSpPr>
                  <a:spLocks noChangeArrowheads="1"/>
                </p:cNvSpPr>
                <p:nvPr/>
              </p:nvSpPr>
              <p:spPr bwMode="auto">
                <a:xfrm rot="3600000">
                  <a:off x="1824" y="105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3" name="Oval 46"/>
                <p:cNvSpPr>
                  <a:spLocks noChangeArrowheads="1"/>
                </p:cNvSpPr>
                <p:nvPr/>
              </p:nvSpPr>
              <p:spPr bwMode="auto">
                <a:xfrm rot="4500000">
                  <a:off x="1872" y="1161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4" name="Oval 47"/>
                <p:cNvSpPr>
                  <a:spLocks noChangeArrowheads="1"/>
                </p:cNvSpPr>
                <p:nvPr/>
              </p:nvSpPr>
              <p:spPr bwMode="auto">
                <a:xfrm rot="5400000">
                  <a:off x="1885" y="1283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5" name="Oval 48"/>
                <p:cNvSpPr>
                  <a:spLocks noChangeArrowheads="1"/>
                </p:cNvSpPr>
                <p:nvPr/>
              </p:nvSpPr>
              <p:spPr bwMode="auto">
                <a:xfrm rot="6300000">
                  <a:off x="1872" y="1392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6" name="Oval 49"/>
                <p:cNvSpPr>
                  <a:spLocks noChangeArrowheads="1"/>
                </p:cNvSpPr>
                <p:nvPr/>
              </p:nvSpPr>
              <p:spPr bwMode="auto">
                <a:xfrm rot="7200000">
                  <a:off x="1824" y="148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7" name="Oval 50"/>
                <p:cNvSpPr>
                  <a:spLocks noChangeArrowheads="1"/>
                </p:cNvSpPr>
                <p:nvPr/>
              </p:nvSpPr>
              <p:spPr bwMode="auto">
                <a:xfrm rot="8100000">
                  <a:off x="1750" y="1584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8" name="Oval 51"/>
                <p:cNvSpPr>
                  <a:spLocks noChangeArrowheads="1"/>
                </p:cNvSpPr>
                <p:nvPr/>
              </p:nvSpPr>
              <p:spPr bwMode="auto">
                <a:xfrm rot="9000000">
                  <a:off x="1667" y="1658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9" name="Oval 52"/>
                <p:cNvSpPr>
                  <a:spLocks noChangeArrowheads="1"/>
                </p:cNvSpPr>
                <p:nvPr/>
              </p:nvSpPr>
              <p:spPr bwMode="auto">
                <a:xfrm rot="9900000">
                  <a:off x="1549" y="1706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0" name="Oval 53"/>
                <p:cNvSpPr>
                  <a:spLocks noChangeArrowheads="1"/>
                </p:cNvSpPr>
                <p:nvPr/>
              </p:nvSpPr>
              <p:spPr bwMode="auto">
                <a:xfrm rot="10800000">
                  <a:off x="1427" y="1715"/>
                  <a:ext cx="192" cy="9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2000">
                    <a:latin typeface=".VnArabiaH" panose="020B72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135" name="Oval 54"/>
            <p:cNvSpPr>
              <a:spLocks noChangeArrowheads="1"/>
            </p:cNvSpPr>
            <p:nvPr/>
          </p:nvSpPr>
          <p:spPr bwMode="auto">
            <a:xfrm>
              <a:off x="2400" y="1776"/>
              <a:ext cx="672" cy="672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>
                <a:latin typeface=".VnArabiaH" panose="020B72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0279" name="Picture 7" descr="A Rose for YO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978">
            <a:off x="6896100" y="3692525"/>
            <a:ext cx="17668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0" name="Picture 8" descr="A Rose for YO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909" flipH="1">
            <a:off x="617538" y="3581400"/>
            <a:ext cx="15922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1" name="Picture 9" descr="A Rose for YO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783">
            <a:off x="8281988" y="5105400"/>
            <a:ext cx="9382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2" name="Picture 10" descr="A Rose for YO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229">
            <a:off x="-68263" y="4537075"/>
            <a:ext cx="9382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01"/>
          <p:cNvSpPr txBox="1">
            <a:spLocks noChangeArrowheads="1"/>
          </p:cNvSpPr>
          <p:nvPr/>
        </p:nvSpPr>
        <p:spPr bwMode="auto">
          <a:xfrm>
            <a:off x="2743200" y="5867400"/>
            <a:ext cx="457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 THỊ XUYÊN</a:t>
            </a:r>
            <a:endParaRPr lang="en-US" sz="2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102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1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41" dur="2000" fill="hold"/>
                                        <p:tgtEl>
                                          <p:spTgt spid="310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8" grpId="0"/>
      <p:bldP spid="310295" grpId="0" animBg="1"/>
      <p:bldP spid="31029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NT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4485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295400" y="5144869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/>
              <a:t>TRƯỜNG NGUYỄN THIỆN THUẬT- HUẾ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732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i_thieu_hue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6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ngthanc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620000" cy="529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66800" y="6019800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b="1" dirty="0">
                <a:latin typeface="Arial" panose="020B0604020202020204" pitchFamily="34" charset="0"/>
              </a:rPr>
              <a:t>SÚNG THẦN CÔNG TRIỀU NGUYỄN</a:t>
            </a:r>
          </a:p>
        </p:txBody>
      </p:sp>
      <p:pic>
        <p:nvPicPr>
          <p:cNvPr id="4" name="Picture 9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" y="6767513"/>
            <a:ext cx="906843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" y="0"/>
            <a:ext cx="906843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7045" y="3377045"/>
            <a:ext cx="6858000" cy="1039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75640" y="3389640"/>
            <a:ext cx="6858000" cy="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postit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676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1" descr="postit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4" descr="luoc_do_kinh_thanh_hue_nam_1858_500_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Freeform 25"/>
          <p:cNvSpPr>
            <a:spLocks/>
          </p:cNvSpPr>
          <p:nvPr/>
        </p:nvSpPr>
        <p:spPr bwMode="auto">
          <a:xfrm rot="-449260">
            <a:off x="2314575" y="4089400"/>
            <a:ext cx="415925" cy="425450"/>
          </a:xfrm>
          <a:custGeom>
            <a:avLst/>
            <a:gdLst>
              <a:gd name="T0" fmla="*/ 0 w 336"/>
              <a:gd name="T1" fmla="*/ 2147483646 h 1632"/>
              <a:gd name="T2" fmla="*/ 2147483646 w 336"/>
              <a:gd name="T3" fmla="*/ 0 h 1632"/>
              <a:gd name="T4" fmla="*/ 2147483646 w 336"/>
              <a:gd name="T5" fmla="*/ 2147483646 h 1632"/>
              <a:gd name="T6" fmla="*/ 2147483646 w 336"/>
              <a:gd name="T7" fmla="*/ 2147483646 h 1632"/>
              <a:gd name="T8" fmla="*/ 2147483646 w 336"/>
              <a:gd name="T9" fmla="*/ 2147483646 h 1632"/>
              <a:gd name="T10" fmla="*/ 2147483646 w 336"/>
              <a:gd name="T11" fmla="*/ 2147483646 h 1632"/>
              <a:gd name="T12" fmla="*/ 2147483646 w 336"/>
              <a:gd name="T13" fmla="*/ 2147483646 h 1632"/>
              <a:gd name="T14" fmla="*/ 2147483646 w 336"/>
              <a:gd name="T15" fmla="*/ 2147483646 h 1632"/>
              <a:gd name="T16" fmla="*/ 0 w 336"/>
              <a:gd name="T17" fmla="*/ 214748364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solidFill>
            <a:srgbClr val="CC0000"/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 rot="6174663">
            <a:off x="3261797" y="3880838"/>
            <a:ext cx="687059" cy="2071979"/>
          </a:xfrm>
          <a:custGeom>
            <a:avLst/>
            <a:gdLst>
              <a:gd name="T0" fmla="*/ 0 w 336"/>
              <a:gd name="T1" fmla="*/ 2147483646 h 1632"/>
              <a:gd name="T2" fmla="*/ 2147483646 w 336"/>
              <a:gd name="T3" fmla="*/ 0 h 1632"/>
              <a:gd name="T4" fmla="*/ 2147483646 w 336"/>
              <a:gd name="T5" fmla="*/ 2147483646 h 1632"/>
              <a:gd name="T6" fmla="*/ 2147483646 w 336"/>
              <a:gd name="T7" fmla="*/ 2147483646 h 1632"/>
              <a:gd name="T8" fmla="*/ 2147483646 w 336"/>
              <a:gd name="T9" fmla="*/ 2147483646 h 1632"/>
              <a:gd name="T10" fmla="*/ 2147483646 w 336"/>
              <a:gd name="T11" fmla="*/ 2147483646 h 1632"/>
              <a:gd name="T12" fmla="*/ 2147483646 w 336"/>
              <a:gd name="T13" fmla="*/ 2147483646 h 1632"/>
              <a:gd name="T14" fmla="*/ 2147483646 w 336"/>
              <a:gd name="T15" fmla="*/ 2147483646 h 1632"/>
              <a:gd name="T16" fmla="*/ 0 w 336"/>
              <a:gd name="T17" fmla="*/ 214748364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solidFill>
            <a:srgbClr val="CC0000"/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733800" y="0"/>
            <a:ext cx="5257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DIỄN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CUỘC PHẢN CÔNG Ở KINH THÀNH HUẾ</a:t>
            </a: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2223048" y="3584905"/>
            <a:ext cx="533400" cy="500063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4572000" y="4724400"/>
            <a:ext cx="533400" cy="500063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9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" y="6767513"/>
            <a:ext cx="906843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" y="0"/>
            <a:ext cx="906843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7045" y="3377045"/>
            <a:ext cx="6858000" cy="1039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75640" y="3389640"/>
            <a:ext cx="6858000" cy="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9988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 animBg="1"/>
      <p:bldP spid="11290" grpId="0" animBg="1"/>
      <p:bldP spid="7178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3" name="Picture 4" descr="P1070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700"/>
            <a:ext cx="90805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056440"/>
      </p:ext>
    </p:extLst>
  </p:cSld>
  <p:clrMapOvr>
    <a:masterClrMapping/>
  </p:clrMapOvr>
  <p:transition spd="slow" advTm="5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7" name="Picture 5" descr="P107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6200"/>
            <a:ext cx="8915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11390"/>
      </p:ext>
    </p:extLst>
  </p:cSld>
  <p:clrMapOvr>
    <a:masterClrMapping/>
  </p:clrMapOvr>
  <p:transition spd="slow" advTm="5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P1070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350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946542"/>
      </p:ext>
    </p:extLst>
  </p:cSld>
  <p:clrMapOvr>
    <a:masterClrMapping/>
  </p:clrMapOvr>
  <p:transition spd="slow" advTm="5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truong phanDinhphung-ha t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375"/>
            <a:ext cx="7696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914400" y="6172200"/>
            <a:ext cx="647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685800" y="5358825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/>
              <a:t>TRƯỜNG PHAN ĐÌNH PHÙNG- HÀ TĨNH</a:t>
            </a:r>
          </a:p>
        </p:txBody>
      </p:sp>
    </p:spTree>
    <p:extLst>
      <p:ext uri="{BB962C8B-B14F-4D97-AF65-F5344CB8AC3E}">
        <p14:creationId xmlns:p14="http://schemas.microsoft.com/office/powerpoint/2010/main" val="2304806782"/>
      </p:ext>
    </p:extLst>
  </p:cSld>
  <p:clrMapOvr>
    <a:masterClrMapping/>
  </p:clrMapOvr>
  <p:transition spd="slow" advTm="5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handinhphung- ha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31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447800" y="511558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/>
              <a:t>TRƯỜNG PHAN ĐÌNH PHÙNG- HÀ NỘI</a:t>
            </a:r>
          </a:p>
        </p:txBody>
      </p:sp>
    </p:spTree>
    <p:extLst>
      <p:ext uri="{BB962C8B-B14F-4D97-AF65-F5344CB8AC3E}">
        <p14:creationId xmlns:p14="http://schemas.microsoft.com/office/powerpoint/2010/main" val="2445330881"/>
      </p:ext>
    </p:extLst>
  </p:cSld>
  <p:clrMapOvr>
    <a:masterClrMapping/>
  </p:clrMapOvr>
  <p:transition spd="slow" advTm="5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3304</TotalTime>
  <Words>58</Words>
  <Application>Microsoft Office PowerPoint</Application>
  <PresentationFormat>On-screen Show (4:3)</PresentationFormat>
  <Paragraphs>8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THAYHAU</dc:creator>
  <cp:lastModifiedBy>gacon</cp:lastModifiedBy>
  <cp:revision>222</cp:revision>
  <cp:lastPrinted>1601-01-01T00:00:00Z</cp:lastPrinted>
  <dcterms:created xsi:type="dcterms:W3CDTF">1601-01-01T00:00:00Z</dcterms:created>
  <dcterms:modified xsi:type="dcterms:W3CDTF">2017-01-09T03:20:42Z</dcterms:modified>
</cp:coreProperties>
</file>