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4" r:id="rId5"/>
    <p:sldId id="263" r:id="rId6"/>
    <p:sldId id="265" r:id="rId7"/>
  </p:sldIdLst>
  <p:sldSz cx="9144000" cy="6858000" type="screen4x3"/>
  <p:notesSz cx="6858000" cy="9144000"/>
  <p:defaultTextStyle>
    <a:defPPr>
      <a:defRPr lang="uz-Latn-U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9900"/>
    <a:srgbClr val="D438B3"/>
    <a:srgbClr val="33CC33"/>
    <a:srgbClr val="FF0066"/>
    <a:srgbClr val="4FBD52"/>
    <a:srgbClr val="C24AB4"/>
    <a:srgbClr val="004D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uz-Latn-U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uz-Latn-U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AD67-86FC-41B0-AD41-476015ACABCD}" type="datetimeFigureOut">
              <a:rPr lang="uz-Latn-UZ" smtClean="0"/>
              <a:pPr/>
              <a:t>21/03 2017</a:t>
            </a:fld>
            <a:endParaRPr lang="uz-Latn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Latn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DF6A-B421-42BA-B456-1F9981035B5E}" type="slidenum">
              <a:rPr lang="uz-Latn-UZ" smtClean="0"/>
              <a:pPr/>
              <a:t>‹#›</a:t>
            </a:fld>
            <a:endParaRPr lang="uz-Latn-U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z-Latn-U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z-Latn-U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AD67-86FC-41B0-AD41-476015ACABCD}" type="datetimeFigureOut">
              <a:rPr lang="uz-Latn-UZ" smtClean="0"/>
              <a:pPr/>
              <a:t>21/03 2017</a:t>
            </a:fld>
            <a:endParaRPr lang="uz-Latn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Latn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DF6A-B421-42BA-B456-1F9981035B5E}" type="slidenum">
              <a:rPr lang="uz-Latn-UZ" smtClean="0"/>
              <a:pPr/>
              <a:t>‹#›</a:t>
            </a:fld>
            <a:endParaRPr lang="uz-Latn-U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uz-Latn-U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z-Latn-U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AD67-86FC-41B0-AD41-476015ACABCD}" type="datetimeFigureOut">
              <a:rPr lang="uz-Latn-UZ" smtClean="0"/>
              <a:pPr/>
              <a:t>21/03 2017</a:t>
            </a:fld>
            <a:endParaRPr lang="uz-Latn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Latn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DF6A-B421-42BA-B456-1F9981035B5E}" type="slidenum">
              <a:rPr lang="uz-Latn-UZ" smtClean="0"/>
              <a:pPr/>
              <a:t>‹#›</a:t>
            </a:fld>
            <a:endParaRPr lang="uz-Latn-U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z-Latn-U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z-Latn-U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AD67-86FC-41B0-AD41-476015ACABCD}" type="datetimeFigureOut">
              <a:rPr lang="uz-Latn-UZ" smtClean="0"/>
              <a:pPr/>
              <a:t>21/03 2017</a:t>
            </a:fld>
            <a:endParaRPr lang="uz-Latn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Latn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DF6A-B421-42BA-B456-1F9981035B5E}" type="slidenum">
              <a:rPr lang="uz-Latn-UZ" smtClean="0"/>
              <a:pPr/>
              <a:t>‹#›</a:t>
            </a:fld>
            <a:endParaRPr lang="uz-Latn-U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uz-Latn-U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AD67-86FC-41B0-AD41-476015ACABCD}" type="datetimeFigureOut">
              <a:rPr lang="uz-Latn-UZ" smtClean="0"/>
              <a:pPr/>
              <a:t>21/03 2017</a:t>
            </a:fld>
            <a:endParaRPr lang="uz-Latn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Latn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DF6A-B421-42BA-B456-1F9981035B5E}" type="slidenum">
              <a:rPr lang="uz-Latn-UZ" smtClean="0"/>
              <a:pPr/>
              <a:t>‹#›</a:t>
            </a:fld>
            <a:endParaRPr lang="uz-Latn-U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z-Latn-U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z-Latn-U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z-Latn-U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AD67-86FC-41B0-AD41-476015ACABCD}" type="datetimeFigureOut">
              <a:rPr lang="uz-Latn-UZ" smtClean="0"/>
              <a:pPr/>
              <a:t>21/03 2017</a:t>
            </a:fld>
            <a:endParaRPr lang="uz-Latn-U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Latn-U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DF6A-B421-42BA-B456-1F9981035B5E}" type="slidenum">
              <a:rPr lang="uz-Latn-UZ" smtClean="0"/>
              <a:pPr/>
              <a:t>‹#›</a:t>
            </a:fld>
            <a:endParaRPr lang="uz-Latn-U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uz-Latn-U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z-Latn-U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z-Latn-U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AD67-86FC-41B0-AD41-476015ACABCD}" type="datetimeFigureOut">
              <a:rPr lang="uz-Latn-UZ" smtClean="0"/>
              <a:pPr/>
              <a:t>21/03 2017</a:t>
            </a:fld>
            <a:endParaRPr lang="uz-Latn-U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Latn-U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DF6A-B421-42BA-B456-1F9981035B5E}" type="slidenum">
              <a:rPr lang="uz-Latn-UZ" smtClean="0"/>
              <a:pPr/>
              <a:t>‹#›</a:t>
            </a:fld>
            <a:endParaRPr lang="uz-Latn-U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z-Latn-U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AD67-86FC-41B0-AD41-476015ACABCD}" type="datetimeFigureOut">
              <a:rPr lang="uz-Latn-UZ" smtClean="0"/>
              <a:pPr/>
              <a:t>21/03 2017</a:t>
            </a:fld>
            <a:endParaRPr lang="uz-Latn-U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Latn-U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DF6A-B421-42BA-B456-1F9981035B5E}" type="slidenum">
              <a:rPr lang="uz-Latn-UZ" smtClean="0"/>
              <a:pPr/>
              <a:t>‹#›</a:t>
            </a:fld>
            <a:endParaRPr lang="uz-Latn-U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AD67-86FC-41B0-AD41-476015ACABCD}" type="datetimeFigureOut">
              <a:rPr lang="uz-Latn-UZ" smtClean="0"/>
              <a:pPr/>
              <a:t>21/03 2017</a:t>
            </a:fld>
            <a:endParaRPr lang="uz-Latn-U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Latn-U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DF6A-B421-42BA-B456-1F9981035B5E}" type="slidenum">
              <a:rPr lang="uz-Latn-UZ" smtClean="0"/>
              <a:pPr/>
              <a:t>‹#›</a:t>
            </a:fld>
            <a:endParaRPr lang="uz-Latn-U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uz-Latn-U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z-Latn-U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AD67-86FC-41B0-AD41-476015ACABCD}" type="datetimeFigureOut">
              <a:rPr lang="uz-Latn-UZ" smtClean="0"/>
              <a:pPr/>
              <a:t>21/03 2017</a:t>
            </a:fld>
            <a:endParaRPr lang="uz-Latn-U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Latn-U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DF6A-B421-42BA-B456-1F9981035B5E}" type="slidenum">
              <a:rPr lang="uz-Latn-UZ" smtClean="0"/>
              <a:pPr/>
              <a:t>‹#›</a:t>
            </a:fld>
            <a:endParaRPr lang="uz-Latn-U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uz-Latn-U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z-Latn-U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AD67-86FC-41B0-AD41-476015ACABCD}" type="datetimeFigureOut">
              <a:rPr lang="uz-Latn-UZ" smtClean="0"/>
              <a:pPr/>
              <a:t>21/03 2017</a:t>
            </a:fld>
            <a:endParaRPr lang="uz-Latn-U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Latn-U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DF6A-B421-42BA-B456-1F9981035B5E}" type="slidenum">
              <a:rPr lang="uz-Latn-UZ" smtClean="0"/>
              <a:pPr/>
              <a:t>‹#›</a:t>
            </a:fld>
            <a:endParaRPr lang="uz-Latn-U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uz-Latn-U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z-Latn-U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7AD67-86FC-41B0-AD41-476015ACABCD}" type="datetimeFigureOut">
              <a:rPr lang="uz-Latn-UZ" smtClean="0"/>
              <a:pPr/>
              <a:t>21/03 2017</a:t>
            </a:fld>
            <a:endParaRPr lang="uz-Latn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z-Latn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7DF6A-B421-42BA-B456-1F9981035B5E}" type="slidenum">
              <a:rPr lang="uz-Latn-UZ" smtClean="0"/>
              <a:pPr/>
              <a:t>‹#›</a:t>
            </a:fld>
            <a:endParaRPr lang="uz-Latn-U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z-Latn-U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13" Type="http://schemas.openxmlformats.org/officeDocument/2006/relationships/image" Target="../media/image12.gif"/><Relationship Id="rId3" Type="http://schemas.openxmlformats.org/officeDocument/2006/relationships/image" Target="../media/image2.wmf"/><Relationship Id="rId7" Type="http://schemas.openxmlformats.org/officeDocument/2006/relationships/image" Target="../media/image6.gif"/><Relationship Id="rId12" Type="http://schemas.openxmlformats.org/officeDocument/2006/relationships/image" Target="../media/image11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Relationship Id="rId14" Type="http://schemas.openxmlformats.org/officeDocument/2006/relationships/image" Target="../media/image1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-285776"/>
            <a:ext cx="7772400" cy="1470025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HP001 4 hàng" pitchFamily="34" charset="-94"/>
              </a:rPr>
              <a:t>Thứ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en-US" sz="2800" b="1" dirty="0" err="1" smtClean="0">
                <a:latin typeface="HP001 4 hàng" pitchFamily="34" charset="-94"/>
              </a:rPr>
              <a:t>tư</a:t>
            </a:r>
            <a:r>
              <a:rPr lang="en-US" sz="2800" b="1" dirty="0" smtClean="0">
                <a:latin typeface="HP001 4 hàng" pitchFamily="34" charset="-94"/>
              </a:rPr>
              <a:t>, </a:t>
            </a:r>
            <a:r>
              <a:rPr lang="en-US" sz="2800" b="1" dirty="0" err="1" smtClean="0">
                <a:latin typeface="HP001 4 hàng" pitchFamily="34" charset="-94"/>
              </a:rPr>
              <a:t>ngày</a:t>
            </a:r>
            <a:r>
              <a:rPr lang="en-US" sz="2800" b="1" dirty="0" smtClean="0">
                <a:latin typeface="HP001 4 hàng" pitchFamily="34" charset="-94"/>
              </a:rPr>
              <a:t> 3 </a:t>
            </a:r>
            <a:r>
              <a:rPr lang="en-US" sz="2800" b="1" dirty="0" err="1" smtClean="0">
                <a:latin typeface="HP001 4 hàng" pitchFamily="34" charset="-94"/>
              </a:rPr>
              <a:t>tháng</a:t>
            </a:r>
            <a:r>
              <a:rPr lang="en-US" sz="2800" b="1" dirty="0" smtClean="0">
                <a:latin typeface="HP001 4 hàng" pitchFamily="34" charset="-94"/>
              </a:rPr>
              <a:t> 4 </a:t>
            </a:r>
            <a:r>
              <a:rPr lang="en-US" sz="2800" b="1" dirty="0" err="1" smtClean="0">
                <a:latin typeface="HP001 4 hàng" pitchFamily="34" charset="-94"/>
              </a:rPr>
              <a:t>năm</a:t>
            </a:r>
            <a:r>
              <a:rPr lang="en-US" sz="2800" b="1" dirty="0" smtClean="0">
                <a:latin typeface="HP001 4 hàng" pitchFamily="34" charset="-94"/>
              </a:rPr>
              <a:t> 2013</a:t>
            </a:r>
            <a:endParaRPr lang="uz-Latn-UZ" sz="2800" b="1" dirty="0">
              <a:latin typeface="HP001 4 hàng" pitchFamily="34" charset="-9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14612" y="928670"/>
            <a:ext cx="3143272" cy="542932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solidFill>
                  <a:schemeClr val="tx1"/>
                </a:solidFill>
                <a:latin typeface="HP001 4 hàng" pitchFamily="34" charset="-94"/>
              </a:rPr>
              <a:t>Tập</a:t>
            </a:r>
            <a:r>
              <a:rPr lang="en-US" sz="2800" b="1" dirty="0" smtClean="0">
                <a:solidFill>
                  <a:schemeClr val="tx1"/>
                </a:solidFill>
                <a:latin typeface="HP001 4 hàng" pitchFamily="34" charset="-94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HP001 4 hàng" pitchFamily="34" charset="-94"/>
              </a:rPr>
              <a:t>đǌ</a:t>
            </a:r>
            <a:endParaRPr lang="uz-Latn-UZ" sz="2800" b="1" dirty="0">
              <a:solidFill>
                <a:schemeClr val="tx1"/>
              </a:solidFill>
              <a:latin typeface="HP001 4 hàng" pitchFamily="34" charset="-94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357554" y="785794"/>
            <a:ext cx="185738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16" descr="New_Bliss1024_76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09600" y="0"/>
            <a:ext cx="9753600" cy="7315200"/>
          </a:xfrm>
          <a:prstGeom prst="rect">
            <a:avLst/>
          </a:prstGeom>
          <a:noFill/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04800" y="5562600"/>
            <a:ext cx="8610600" cy="1050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2800" b="1">
              <a:solidFill>
                <a:srgbClr val="FF3300"/>
              </a:solidFill>
              <a:latin typeface="Arial" charset="0"/>
            </a:endParaRPr>
          </a:p>
          <a:p>
            <a:pPr algn="ctr" eaLnBrk="0" hangingPunct="0"/>
            <a:endParaRPr lang="en-US" sz="2800" b="1">
              <a:solidFill>
                <a:srgbClr val="FF3300"/>
              </a:solidFill>
              <a:latin typeface="Arial" charset="0"/>
            </a:endParaRPr>
          </a:p>
          <a:p>
            <a:pPr algn="ctr" eaLnBrk="0" hangingPunct="0"/>
            <a:endParaRPr lang="en-US" sz="2800" b="1">
              <a:solidFill>
                <a:srgbClr val="FF3300"/>
              </a:solidFill>
              <a:latin typeface="Arial" charset="0"/>
            </a:endParaRPr>
          </a:p>
          <a:p>
            <a:pPr algn="ctr" eaLnBrk="0" hangingPunct="0"/>
            <a:r>
              <a:rPr lang="en-US" sz="2800" b="1">
                <a:solidFill>
                  <a:srgbClr val="FF3300"/>
                </a:solidFill>
                <a:latin typeface="Arial" charset="0"/>
              </a:rPr>
              <a:t>Trường Tiểu học Lê Phong</a:t>
            </a:r>
          </a:p>
          <a:p>
            <a:pPr algn="ctr" eaLnBrk="0" hangingPunct="0"/>
            <a:r>
              <a:rPr lang="en-US" b="1">
                <a:solidFill>
                  <a:srgbClr val="FF3300"/>
                </a:solidFill>
                <a:latin typeface="Arial" charset="0"/>
              </a:rPr>
              <a:t>Giáo viên : Ngô Thị Kim Mai</a:t>
            </a:r>
          </a:p>
          <a:p>
            <a:pPr algn="ctr" eaLnBrk="0" hangingPunct="0"/>
            <a:endParaRPr lang="en-US" sz="2800" b="1">
              <a:solidFill>
                <a:srgbClr val="FF3300"/>
              </a:solidFill>
              <a:latin typeface="Arial" charset="0"/>
            </a:endParaRPr>
          </a:p>
          <a:p>
            <a:pPr algn="ctr" eaLnBrk="0" hangingPunct="0"/>
            <a:endParaRPr lang="en-US" sz="2800" b="1">
              <a:solidFill>
                <a:srgbClr val="FF3300"/>
              </a:solidFill>
              <a:latin typeface="Arial" charset="0"/>
            </a:endParaRPr>
          </a:p>
          <a:p>
            <a:pPr algn="ctr" eaLnBrk="0" hangingPunct="0"/>
            <a:endParaRPr lang="en-US" sz="2800" b="1">
              <a:solidFill>
                <a:srgbClr val="FF3300"/>
              </a:solidFill>
              <a:latin typeface="Arial" charset="0"/>
            </a:endParaRPr>
          </a:p>
        </p:txBody>
      </p:sp>
      <p:pic>
        <p:nvPicPr>
          <p:cNvPr id="10" name="Picture 13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469071">
            <a:off x="23775" y="309596"/>
            <a:ext cx="1277938" cy="1273175"/>
          </a:xfrm>
          <a:prstGeom prst="rect">
            <a:avLst/>
          </a:prstGeom>
          <a:noFill/>
        </p:spPr>
      </p:pic>
      <p:sp>
        <p:nvSpPr>
          <p:cNvPr id="11" name="WordArt 17"/>
          <p:cNvSpPr>
            <a:spLocks noChangeArrowheads="1" noChangeShapeType="1" noTextEdit="1"/>
          </p:cNvSpPr>
          <p:nvPr/>
        </p:nvSpPr>
        <p:spPr bwMode="auto">
          <a:xfrm>
            <a:off x="642910" y="357166"/>
            <a:ext cx="7696200" cy="21336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FF"/>
              </a:extrusionClr>
            </a:sp3d>
          </a:bodyPr>
          <a:lstStyle/>
          <a:p>
            <a:pPr algn="ctr"/>
            <a:r>
              <a:rPr lang="uz-Latn-UZ" sz="2800" b="1" kern="10" dirty="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Chào mừng quý thầy </a:t>
            </a:r>
          </a:p>
          <a:p>
            <a:pPr algn="ctr"/>
            <a:r>
              <a:rPr lang="uz-Latn-UZ" sz="2800" b="1" kern="10" dirty="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cô </a:t>
            </a:r>
            <a:r>
              <a:rPr lang="uz-Latn-UZ" sz="28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giáo</a:t>
            </a:r>
            <a:endParaRPr lang="uz-Latn-UZ" sz="2800" b="1" kern="10" dirty="0">
              <a:ln w="9525">
                <a:noFill/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12" name="WordArt 18"/>
          <p:cNvSpPr>
            <a:spLocks noChangeArrowheads="1" noChangeShapeType="1" noTextEdit="1"/>
          </p:cNvSpPr>
          <p:nvPr/>
        </p:nvSpPr>
        <p:spPr bwMode="auto">
          <a:xfrm>
            <a:off x="2133600" y="2819400"/>
            <a:ext cx="3876675" cy="1390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4800" b="1" kern="10" dirty="0" err="1" smtClean="0">
                <a:ln w="9525">
                  <a:round/>
                  <a:headEnd/>
                  <a:tailEnd/>
                </a:ln>
                <a:solidFill>
                  <a:srgbClr val="FFC000"/>
                </a:solidFill>
                <a:latin typeface="Times New Roman"/>
                <a:cs typeface="Times New Roman"/>
              </a:rPr>
              <a:t>Chính</a:t>
            </a:r>
            <a:r>
              <a:rPr lang="en-US" sz="4800" b="1" kern="10" dirty="0" smtClean="0">
                <a:ln w="9525">
                  <a:round/>
                  <a:headEnd/>
                  <a:tailEnd/>
                </a:ln>
                <a:solidFill>
                  <a:srgbClr val="FFC000"/>
                </a:solidFill>
                <a:latin typeface="Times New Roman"/>
                <a:cs typeface="Times New Roman"/>
              </a:rPr>
              <a:t> t</a:t>
            </a:r>
            <a:r>
              <a:rPr lang="vi-VN" sz="4800" b="1" kern="10" dirty="0" smtClean="0">
                <a:ln w="9525">
                  <a:round/>
                  <a:headEnd/>
                  <a:tailEnd/>
                </a:ln>
                <a:solidFill>
                  <a:srgbClr val="FFC000"/>
                </a:solidFill>
                <a:latin typeface="Times New Roman"/>
                <a:cs typeface="Times New Roman"/>
              </a:rPr>
              <a:t>ả</a:t>
            </a:r>
            <a:endParaRPr lang="uz-Latn-UZ" sz="4800" b="1" kern="10" dirty="0">
              <a:ln w="9525">
                <a:round/>
                <a:headEnd/>
                <a:tailEnd/>
              </a:ln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 algn="ctr"/>
            <a:r>
              <a:rPr lang="uz-Latn-UZ" sz="4800" b="1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r>
              <a:rPr lang="uz-Latn-UZ" sz="4800" b="1" kern="10" dirty="0">
                <a:ln w="9525">
                  <a:round/>
                  <a:headEnd/>
                  <a:tailEnd/>
                </a:ln>
                <a:solidFill>
                  <a:srgbClr val="FFC000"/>
                </a:solidFill>
                <a:latin typeface="Times New Roman"/>
                <a:cs typeface="Times New Roman"/>
              </a:rPr>
              <a:t>Lớp 1</a:t>
            </a:r>
          </a:p>
        </p:txBody>
      </p:sp>
      <p:pic>
        <p:nvPicPr>
          <p:cNvPr id="13" name="Picture 20" descr="200463042511690x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9000" y="3048000"/>
            <a:ext cx="1238250" cy="1181100"/>
          </a:xfrm>
          <a:prstGeom prst="rect">
            <a:avLst/>
          </a:prstGeom>
          <a:noFill/>
        </p:spPr>
      </p:pic>
      <p:pic>
        <p:nvPicPr>
          <p:cNvPr id="14" name="Picture 21" descr="200463042511690x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7800" y="2286000"/>
            <a:ext cx="1238250" cy="1181100"/>
          </a:xfrm>
          <a:prstGeom prst="rect">
            <a:avLst/>
          </a:prstGeom>
          <a:noFill/>
        </p:spPr>
      </p:pic>
      <p:pic>
        <p:nvPicPr>
          <p:cNvPr id="15" name="Picture 22" descr="200463042511690x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5200" y="533400"/>
            <a:ext cx="1238250" cy="1181100"/>
          </a:xfrm>
          <a:prstGeom prst="rect">
            <a:avLst/>
          </a:prstGeom>
          <a:noFill/>
        </p:spPr>
      </p:pic>
      <p:pic>
        <p:nvPicPr>
          <p:cNvPr id="16" name="Picture 23" descr="200463042511690x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1676400"/>
            <a:ext cx="1238250" cy="1181100"/>
          </a:xfrm>
          <a:prstGeom prst="rect">
            <a:avLst/>
          </a:prstGeom>
          <a:noFill/>
        </p:spPr>
      </p:pic>
      <p:pic>
        <p:nvPicPr>
          <p:cNvPr id="17" name="Picture 24" descr="200463042511690x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3352800"/>
            <a:ext cx="1238250" cy="1181100"/>
          </a:xfrm>
          <a:prstGeom prst="rect">
            <a:avLst/>
          </a:prstGeom>
          <a:noFill/>
        </p:spPr>
      </p:pic>
      <p:pic>
        <p:nvPicPr>
          <p:cNvPr id="18" name="Picture 25" descr="200463042511690x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609600"/>
            <a:ext cx="1238250" cy="1181100"/>
          </a:xfrm>
          <a:prstGeom prst="rect">
            <a:avLst/>
          </a:prstGeom>
          <a:noFill/>
        </p:spPr>
      </p:pic>
      <p:pic>
        <p:nvPicPr>
          <p:cNvPr id="19" name="Picture 26" descr="200463042511690x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81200" y="1676400"/>
            <a:ext cx="1238250" cy="1181100"/>
          </a:xfrm>
          <a:prstGeom prst="rect">
            <a:avLst/>
          </a:prstGeom>
          <a:noFill/>
        </p:spPr>
      </p:pic>
      <p:pic>
        <p:nvPicPr>
          <p:cNvPr id="20" name="Picture 27" descr="200463042511690x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14800" y="2057400"/>
            <a:ext cx="1238250" cy="1181100"/>
          </a:xfrm>
          <a:prstGeom prst="rect">
            <a:avLst/>
          </a:prstGeom>
          <a:noFill/>
        </p:spPr>
      </p:pic>
      <p:pic>
        <p:nvPicPr>
          <p:cNvPr id="21" name="Picture 28" descr="Blue_ros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86600" y="5181600"/>
            <a:ext cx="1022350" cy="1371600"/>
          </a:xfrm>
          <a:prstGeom prst="rect">
            <a:avLst/>
          </a:prstGeom>
          <a:noFill/>
        </p:spPr>
      </p:pic>
      <p:pic>
        <p:nvPicPr>
          <p:cNvPr id="22" name="Picture 29" descr="Blue_ros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05600" y="5181600"/>
            <a:ext cx="1022350" cy="1371600"/>
          </a:xfrm>
          <a:prstGeom prst="rect">
            <a:avLst/>
          </a:prstGeom>
          <a:noFill/>
        </p:spPr>
      </p:pic>
      <p:pic>
        <p:nvPicPr>
          <p:cNvPr id="23" name="Picture 30" descr="Blue_ros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7315200" y="4648200"/>
            <a:ext cx="1419225" cy="1905000"/>
          </a:xfrm>
          <a:prstGeom prst="rect">
            <a:avLst/>
          </a:prstGeom>
          <a:noFill/>
        </p:spPr>
      </p:pic>
      <p:pic>
        <p:nvPicPr>
          <p:cNvPr id="24" name="Picture 31" descr="Blue_ros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7696200" y="5410200"/>
            <a:ext cx="1022350" cy="1371600"/>
          </a:xfrm>
          <a:prstGeom prst="rect">
            <a:avLst/>
          </a:prstGeom>
          <a:noFill/>
        </p:spPr>
      </p:pic>
      <p:pic>
        <p:nvPicPr>
          <p:cNvPr id="25" name="Picture 33" descr="Blue_ros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5029200"/>
            <a:ext cx="1022350" cy="1371600"/>
          </a:xfrm>
          <a:prstGeom prst="rect">
            <a:avLst/>
          </a:prstGeom>
          <a:noFill/>
        </p:spPr>
      </p:pic>
      <p:pic>
        <p:nvPicPr>
          <p:cNvPr id="26" name="Picture 35" descr="Blue_ros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86400" y="4572000"/>
            <a:ext cx="1419225" cy="1905000"/>
          </a:xfrm>
          <a:prstGeom prst="rect">
            <a:avLst/>
          </a:prstGeom>
          <a:noFill/>
        </p:spPr>
      </p:pic>
      <p:pic>
        <p:nvPicPr>
          <p:cNvPr id="27" name="Picture 36" descr="Blue_ros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6096000" y="4724400"/>
            <a:ext cx="1419225" cy="1905000"/>
          </a:xfrm>
          <a:prstGeom prst="rect">
            <a:avLst/>
          </a:prstGeom>
          <a:noFill/>
        </p:spPr>
      </p:pic>
      <p:grpSp>
        <p:nvGrpSpPr>
          <p:cNvPr id="28" name="Group 37"/>
          <p:cNvGrpSpPr>
            <a:grpSpLocks/>
          </p:cNvGrpSpPr>
          <p:nvPr/>
        </p:nvGrpSpPr>
        <p:grpSpPr bwMode="auto">
          <a:xfrm>
            <a:off x="3657600" y="4800600"/>
            <a:ext cx="1905000" cy="2209800"/>
            <a:chOff x="-216" y="3820"/>
            <a:chExt cx="648" cy="281"/>
          </a:xfrm>
        </p:grpSpPr>
        <p:pic>
          <p:nvPicPr>
            <p:cNvPr id="29" name="Picture 38" descr="97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-48" y="3895"/>
              <a:ext cx="432" cy="206"/>
            </a:xfrm>
            <a:prstGeom prst="rect">
              <a:avLst/>
            </a:prstGeom>
            <a:noFill/>
          </p:spPr>
        </p:pic>
        <p:pic>
          <p:nvPicPr>
            <p:cNvPr id="30" name="Picture 39" descr="97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-216" y="3820"/>
              <a:ext cx="432" cy="206"/>
            </a:xfrm>
            <a:prstGeom prst="rect">
              <a:avLst/>
            </a:prstGeom>
            <a:noFill/>
          </p:spPr>
        </p:pic>
        <p:pic>
          <p:nvPicPr>
            <p:cNvPr id="31" name="Picture 40" descr="97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0" y="3834"/>
              <a:ext cx="432" cy="206"/>
            </a:xfrm>
            <a:prstGeom prst="rect">
              <a:avLst/>
            </a:prstGeom>
            <a:noFill/>
          </p:spPr>
        </p:pic>
      </p:grpSp>
      <p:pic>
        <p:nvPicPr>
          <p:cNvPr id="32" name="Picture 41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4325" y="6172200"/>
            <a:ext cx="685800" cy="411163"/>
          </a:xfrm>
          <a:prstGeom prst="rect">
            <a:avLst/>
          </a:prstGeom>
          <a:noFill/>
        </p:spPr>
      </p:pic>
      <p:pic>
        <p:nvPicPr>
          <p:cNvPr id="33" name="Picture 42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78125" y="5761038"/>
            <a:ext cx="1066800" cy="639762"/>
          </a:xfrm>
          <a:prstGeom prst="rect">
            <a:avLst/>
          </a:prstGeom>
          <a:noFill/>
        </p:spPr>
      </p:pic>
      <p:pic>
        <p:nvPicPr>
          <p:cNvPr id="34" name="Picture 43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78125" y="6173788"/>
            <a:ext cx="685800" cy="327025"/>
          </a:xfrm>
          <a:prstGeom prst="rect">
            <a:avLst/>
          </a:prstGeom>
          <a:noFill/>
        </p:spPr>
      </p:pic>
      <p:pic>
        <p:nvPicPr>
          <p:cNvPr id="35" name="Picture 44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4325" y="6210300"/>
            <a:ext cx="1676400" cy="800100"/>
          </a:xfrm>
          <a:prstGeom prst="rect">
            <a:avLst/>
          </a:prstGeom>
          <a:noFill/>
        </p:spPr>
      </p:pic>
      <p:pic>
        <p:nvPicPr>
          <p:cNvPr id="36" name="Picture 45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48000" y="4953000"/>
            <a:ext cx="1371600" cy="2133600"/>
          </a:xfrm>
          <a:prstGeom prst="rect">
            <a:avLst/>
          </a:prstGeom>
          <a:noFill/>
        </p:spPr>
      </p:pic>
      <p:pic>
        <p:nvPicPr>
          <p:cNvPr id="37" name="Picture 46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62400" y="6096000"/>
            <a:ext cx="685800" cy="327025"/>
          </a:xfrm>
          <a:prstGeom prst="rect">
            <a:avLst/>
          </a:prstGeom>
          <a:noFill/>
        </p:spPr>
      </p:pic>
      <p:pic>
        <p:nvPicPr>
          <p:cNvPr id="38" name="Picture 47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00600" y="5562600"/>
            <a:ext cx="1254125" cy="1295400"/>
          </a:xfrm>
          <a:prstGeom prst="rect">
            <a:avLst/>
          </a:prstGeom>
          <a:noFill/>
        </p:spPr>
      </p:pic>
      <p:pic>
        <p:nvPicPr>
          <p:cNvPr id="39" name="Picture 48" descr="j0318055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1246735">
            <a:off x="3810000" y="4724400"/>
            <a:ext cx="679450" cy="325438"/>
          </a:xfrm>
          <a:prstGeom prst="rect">
            <a:avLst/>
          </a:prstGeom>
          <a:noFill/>
        </p:spPr>
      </p:pic>
      <p:pic>
        <p:nvPicPr>
          <p:cNvPr id="40" name="Picture 49" descr="j0318055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21297473">
            <a:off x="4443413" y="4800600"/>
            <a:ext cx="890587" cy="393700"/>
          </a:xfrm>
          <a:prstGeom prst="rect">
            <a:avLst/>
          </a:prstGeom>
          <a:noFill/>
        </p:spPr>
      </p:pic>
      <p:pic>
        <p:nvPicPr>
          <p:cNvPr id="41" name="Picture 50" descr="17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20247276">
            <a:off x="6096000" y="3886200"/>
            <a:ext cx="1428750" cy="1428750"/>
          </a:xfrm>
          <a:prstGeom prst="rect">
            <a:avLst/>
          </a:prstGeom>
          <a:noFill/>
        </p:spPr>
      </p:pic>
      <p:pic>
        <p:nvPicPr>
          <p:cNvPr id="42" name="Picture 51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001000" y="4495800"/>
            <a:ext cx="666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52" descr="22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590800" y="5486400"/>
            <a:ext cx="1524000" cy="1219200"/>
          </a:xfrm>
          <a:prstGeom prst="rect">
            <a:avLst/>
          </a:prstGeom>
          <a:noFill/>
        </p:spPr>
      </p:pic>
      <p:pic>
        <p:nvPicPr>
          <p:cNvPr id="44" name="Picture 53" descr="22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286000" y="4495800"/>
            <a:ext cx="1524000" cy="1828800"/>
          </a:xfrm>
          <a:prstGeom prst="rect">
            <a:avLst/>
          </a:prstGeom>
          <a:noFill/>
        </p:spPr>
      </p:pic>
      <p:pic>
        <p:nvPicPr>
          <p:cNvPr id="45" name="Picture 54" descr="22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828800" y="4495800"/>
            <a:ext cx="1524000" cy="1828800"/>
          </a:xfrm>
          <a:prstGeom prst="rect">
            <a:avLst/>
          </a:prstGeom>
          <a:noFill/>
        </p:spPr>
      </p:pic>
      <p:pic>
        <p:nvPicPr>
          <p:cNvPr id="46" name="Picture 55" descr="22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600200" y="5486400"/>
            <a:ext cx="1524000" cy="1371600"/>
          </a:xfrm>
          <a:prstGeom prst="rect">
            <a:avLst/>
          </a:prstGeom>
          <a:noFill/>
        </p:spPr>
      </p:pic>
      <p:pic>
        <p:nvPicPr>
          <p:cNvPr id="47" name="Picture 56" descr="22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295400" y="5029200"/>
            <a:ext cx="1524000" cy="1828800"/>
          </a:xfrm>
          <a:prstGeom prst="rect">
            <a:avLst/>
          </a:prstGeom>
          <a:noFill/>
        </p:spPr>
      </p:pic>
      <p:pic>
        <p:nvPicPr>
          <p:cNvPr id="48" name="Picture 57" descr="22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362200" y="5334000"/>
            <a:ext cx="1524000" cy="1828800"/>
          </a:xfrm>
          <a:prstGeom prst="rect">
            <a:avLst/>
          </a:prstGeom>
          <a:noFill/>
        </p:spPr>
      </p:pic>
      <p:pic>
        <p:nvPicPr>
          <p:cNvPr id="49" name="Picture 58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05000" y="5791200"/>
            <a:ext cx="1254125" cy="1295400"/>
          </a:xfrm>
          <a:prstGeom prst="rect">
            <a:avLst/>
          </a:prstGeom>
          <a:noFill/>
        </p:spPr>
      </p:pic>
      <p:pic>
        <p:nvPicPr>
          <p:cNvPr id="50" name="Picture 59" descr="22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38200" y="5029200"/>
            <a:ext cx="1524000" cy="1828800"/>
          </a:xfrm>
          <a:prstGeom prst="rect">
            <a:avLst/>
          </a:prstGeom>
          <a:noFill/>
        </p:spPr>
      </p:pic>
      <p:pic>
        <p:nvPicPr>
          <p:cNvPr id="51" name="Picture 60" descr="22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57200" y="4800600"/>
            <a:ext cx="1524000" cy="1828800"/>
          </a:xfrm>
          <a:prstGeom prst="rect">
            <a:avLst/>
          </a:prstGeom>
          <a:noFill/>
        </p:spPr>
      </p:pic>
      <p:pic>
        <p:nvPicPr>
          <p:cNvPr id="52" name="Picture 62" descr="22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09600" y="6096000"/>
            <a:ext cx="1524000" cy="762000"/>
          </a:xfrm>
          <a:prstGeom prst="rect">
            <a:avLst/>
          </a:prstGeom>
          <a:noFill/>
        </p:spPr>
      </p:pic>
      <p:pic>
        <p:nvPicPr>
          <p:cNvPr id="53" name="Picture 63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86200" y="5867400"/>
            <a:ext cx="1254125" cy="1295400"/>
          </a:xfrm>
          <a:prstGeom prst="rect">
            <a:avLst/>
          </a:prstGeom>
          <a:noFill/>
        </p:spPr>
      </p:pic>
      <p:pic>
        <p:nvPicPr>
          <p:cNvPr id="54" name="Picture 65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05200" y="5791200"/>
            <a:ext cx="1254125" cy="1295400"/>
          </a:xfrm>
          <a:prstGeom prst="rect">
            <a:avLst/>
          </a:prstGeom>
          <a:noFill/>
        </p:spPr>
      </p:pic>
      <p:pic>
        <p:nvPicPr>
          <p:cNvPr id="55" name="Picture 66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81400" y="5334000"/>
            <a:ext cx="1254125" cy="1295400"/>
          </a:xfrm>
          <a:prstGeom prst="rect">
            <a:avLst/>
          </a:prstGeom>
          <a:noFill/>
        </p:spPr>
      </p:pic>
      <p:pic>
        <p:nvPicPr>
          <p:cNvPr id="56" name="Picture 67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43200" y="5562600"/>
            <a:ext cx="1254125" cy="1295400"/>
          </a:xfrm>
          <a:prstGeom prst="rect">
            <a:avLst/>
          </a:prstGeom>
          <a:noFill/>
        </p:spPr>
      </p:pic>
      <p:pic>
        <p:nvPicPr>
          <p:cNvPr id="57" name="Picture 68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09600" y="525780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" name="Picture 69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286000" y="533400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" name="Picture 70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362200" y="4114800"/>
            <a:ext cx="666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71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805517">
            <a:off x="7391400" y="4343400"/>
            <a:ext cx="533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72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4470357">
            <a:off x="762001" y="4419600"/>
            <a:ext cx="533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Picture 73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114800" y="472440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" name="Picture 74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267200" y="622935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" name="Picture 75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343400" y="5029200"/>
            <a:ext cx="666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" name="Picture 76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2917925">
            <a:off x="4724400" y="4953000"/>
            <a:ext cx="533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77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7803777">
            <a:off x="1947863" y="4605337"/>
            <a:ext cx="533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Picture 79" descr="200463042511690x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5334000"/>
            <a:ext cx="1238250" cy="1181100"/>
          </a:xfrm>
          <a:prstGeom prst="rect">
            <a:avLst/>
          </a:prstGeom>
          <a:noFill/>
        </p:spPr>
      </p:pic>
      <p:pic>
        <p:nvPicPr>
          <p:cNvPr id="68" name="Picture 80" descr="Blue_ros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6553200" y="5791200"/>
            <a:ext cx="1022350" cy="1371600"/>
          </a:xfrm>
          <a:prstGeom prst="rect">
            <a:avLst/>
          </a:prstGeom>
          <a:noFill/>
        </p:spPr>
      </p:pic>
      <p:pic>
        <p:nvPicPr>
          <p:cNvPr id="69" name="Picture 81" descr="200463042511690x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5867400"/>
            <a:ext cx="1238250" cy="1181100"/>
          </a:xfrm>
          <a:prstGeom prst="rect">
            <a:avLst/>
          </a:prstGeom>
          <a:noFill/>
        </p:spPr>
      </p:pic>
      <p:pic>
        <p:nvPicPr>
          <p:cNvPr id="70" name="Picture 83" descr="Blue_ros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72200" y="5791200"/>
            <a:ext cx="1022350" cy="1371600"/>
          </a:xfrm>
          <a:prstGeom prst="rect">
            <a:avLst/>
          </a:prstGeom>
          <a:noFill/>
        </p:spPr>
      </p:pic>
      <p:pic>
        <p:nvPicPr>
          <p:cNvPr id="71" name="Picture 84" descr="Blue_ros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91400" y="5791200"/>
            <a:ext cx="1022350" cy="1371600"/>
          </a:xfrm>
          <a:prstGeom prst="rect">
            <a:avLst/>
          </a:prstGeom>
          <a:noFill/>
        </p:spPr>
      </p:pic>
      <p:pic>
        <p:nvPicPr>
          <p:cNvPr id="72" name="Picture 90" descr="Blue_ros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5311775" y="5505450"/>
            <a:ext cx="1022350" cy="1371600"/>
          </a:xfrm>
          <a:prstGeom prst="rect">
            <a:avLst/>
          </a:prstGeom>
          <a:noFill/>
        </p:spPr>
      </p:pic>
      <p:pic>
        <p:nvPicPr>
          <p:cNvPr id="73" name="Picture 91" descr="Blue_ros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4953000" y="5486400"/>
            <a:ext cx="1022350" cy="1371600"/>
          </a:xfrm>
          <a:prstGeom prst="rect">
            <a:avLst/>
          </a:prstGeom>
          <a:noFill/>
        </p:spPr>
      </p:pic>
      <p:pic>
        <p:nvPicPr>
          <p:cNvPr id="74" name="Picture 94" descr="Blue_ros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91400" y="5715000"/>
            <a:ext cx="1022350" cy="1371600"/>
          </a:xfrm>
          <a:prstGeom prst="rect">
            <a:avLst/>
          </a:prstGeom>
          <a:noFill/>
        </p:spPr>
      </p:pic>
      <p:pic>
        <p:nvPicPr>
          <p:cNvPr id="75" name="Picture 96" descr="Blue_ros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6629400" y="5486400"/>
            <a:ext cx="1022350" cy="1371600"/>
          </a:xfrm>
          <a:prstGeom prst="rect">
            <a:avLst/>
          </a:prstGeom>
          <a:noFill/>
        </p:spPr>
      </p:pic>
      <p:pic>
        <p:nvPicPr>
          <p:cNvPr id="76" name="Picture 97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33800" y="5562600"/>
            <a:ext cx="1254125" cy="1295400"/>
          </a:xfrm>
          <a:prstGeom prst="rect">
            <a:avLst/>
          </a:prstGeom>
          <a:noFill/>
        </p:spPr>
      </p:pic>
      <p:grpSp>
        <p:nvGrpSpPr>
          <p:cNvPr id="77" name="Group 98"/>
          <p:cNvGrpSpPr>
            <a:grpSpLocks/>
          </p:cNvGrpSpPr>
          <p:nvPr/>
        </p:nvGrpSpPr>
        <p:grpSpPr bwMode="auto">
          <a:xfrm>
            <a:off x="2667000" y="4648200"/>
            <a:ext cx="1905000" cy="2209800"/>
            <a:chOff x="-216" y="3820"/>
            <a:chExt cx="648" cy="281"/>
          </a:xfrm>
        </p:grpSpPr>
        <p:pic>
          <p:nvPicPr>
            <p:cNvPr id="78" name="Picture 99" descr="97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-48" y="3895"/>
              <a:ext cx="432" cy="206"/>
            </a:xfrm>
            <a:prstGeom prst="rect">
              <a:avLst/>
            </a:prstGeom>
            <a:noFill/>
          </p:spPr>
        </p:pic>
        <p:pic>
          <p:nvPicPr>
            <p:cNvPr id="79" name="Picture 100" descr="97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-216" y="3820"/>
              <a:ext cx="432" cy="206"/>
            </a:xfrm>
            <a:prstGeom prst="rect">
              <a:avLst/>
            </a:prstGeom>
            <a:noFill/>
          </p:spPr>
        </p:pic>
        <p:pic>
          <p:nvPicPr>
            <p:cNvPr id="80" name="Picture 101" descr="97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0" y="3834"/>
              <a:ext cx="432" cy="206"/>
            </a:xfrm>
            <a:prstGeom prst="rect">
              <a:avLst/>
            </a:prstGeom>
            <a:noFill/>
          </p:spPr>
        </p:pic>
      </p:grpSp>
      <p:pic>
        <p:nvPicPr>
          <p:cNvPr id="81" name="Picture 102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971800" y="5791200"/>
            <a:ext cx="685800" cy="327025"/>
          </a:xfrm>
          <a:prstGeom prst="rect">
            <a:avLst/>
          </a:prstGeom>
          <a:noFill/>
        </p:spPr>
      </p:pic>
      <p:pic>
        <p:nvPicPr>
          <p:cNvPr id="82" name="Picture 103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95600" y="5562600"/>
            <a:ext cx="1254125" cy="1295400"/>
          </a:xfrm>
          <a:prstGeom prst="rect">
            <a:avLst/>
          </a:prstGeom>
          <a:noFill/>
        </p:spPr>
      </p:pic>
      <p:pic>
        <p:nvPicPr>
          <p:cNvPr id="83" name="Picture 104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14600" y="5486400"/>
            <a:ext cx="1254125" cy="1295400"/>
          </a:xfrm>
          <a:prstGeom prst="rect">
            <a:avLst/>
          </a:prstGeom>
          <a:noFill/>
        </p:spPr>
      </p:pic>
      <p:pic>
        <p:nvPicPr>
          <p:cNvPr id="84" name="Picture 105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90800" y="5029200"/>
            <a:ext cx="1254125" cy="1295400"/>
          </a:xfrm>
          <a:prstGeom prst="rect">
            <a:avLst/>
          </a:prstGeom>
          <a:noFill/>
        </p:spPr>
      </p:pic>
      <p:pic>
        <p:nvPicPr>
          <p:cNvPr id="85" name="Picture 106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76600" y="592455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" name="Picture 107" descr="9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43200" y="5257800"/>
            <a:ext cx="1254125" cy="1295400"/>
          </a:xfrm>
          <a:prstGeom prst="rect">
            <a:avLst/>
          </a:prstGeom>
          <a:noFill/>
        </p:spPr>
      </p:pic>
      <p:pic>
        <p:nvPicPr>
          <p:cNvPr id="87" name="Picture 112" descr="22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143000" y="6324600"/>
            <a:ext cx="1524000" cy="762000"/>
          </a:xfrm>
          <a:prstGeom prst="rect">
            <a:avLst/>
          </a:prstGeom>
          <a:noFill/>
        </p:spPr>
      </p:pic>
      <p:pic>
        <p:nvPicPr>
          <p:cNvPr id="88" name="Picture 113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8904870">
            <a:off x="3276600" y="4572000"/>
            <a:ext cx="533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" name="Picture 115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2917925">
            <a:off x="5257800" y="4495800"/>
            <a:ext cx="533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" name="Picture 116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905000" y="434340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" name="Picture 117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048000" y="426720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" name="Picture 118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19200" y="487680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" name="Picture 119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029200" y="525780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" name="Picture 120"/>
          <p:cNvPicPr>
            <a:picLocks noChangeAspect="1" noChangeArrowheads="1" noCrop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096000" y="5410200"/>
            <a:ext cx="3048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" name="Picture 121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505200" y="541020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" name="Picture 122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800600" y="449580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" name="Picture 123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534400" y="533400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" name="Picture 124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114800" y="502920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9" name="Picture 125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229600" y="533400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" name="Picture 126"/>
          <p:cNvPicPr>
            <a:picLocks noChangeAspect="1" noChangeArrowheads="1" noCrop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772400" y="4800600"/>
            <a:ext cx="3048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1" name="Picture 135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828800" y="502920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" name="Picture 136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248400" y="46482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" name="Picture 137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505200" y="457200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" name="Picture 138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239000" y="48006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" name="Picture 139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638800" y="457200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6" name="Picture 140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257800" y="48768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7" name="Picture 141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819400" y="4648200"/>
            <a:ext cx="304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" name="Picture 142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28600" y="54864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-531440"/>
            <a:ext cx="7772400" cy="1470025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HP001 4 hàng" pitchFamily="34" charset="-94"/>
              </a:rPr>
              <a:t>Thứ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en-US" sz="2800" b="1" dirty="0" err="1" smtClean="0">
                <a:latin typeface="HP001 4 hàng" pitchFamily="34" charset="-94"/>
              </a:rPr>
              <a:t>tư</a:t>
            </a:r>
            <a:r>
              <a:rPr lang="en-US" sz="2800" b="1" dirty="0" smtClean="0">
                <a:latin typeface="HP001 4 hàng" pitchFamily="34" charset="-94"/>
              </a:rPr>
              <a:t>, </a:t>
            </a:r>
            <a:r>
              <a:rPr lang="en-US" sz="2800" b="1" dirty="0" err="1" smtClean="0">
                <a:latin typeface="HP001 4 hàng" pitchFamily="34" charset="-94"/>
              </a:rPr>
              <a:t>ngày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vi-VN" sz="2800" b="1" dirty="0" smtClean="0">
                <a:latin typeface="HP001 4 hàng" pitchFamily="34" charset="-94"/>
              </a:rPr>
              <a:t>21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en-US" sz="2800" b="1" dirty="0" err="1" smtClean="0">
                <a:latin typeface="HP001 4 hàng" pitchFamily="34" charset="-94"/>
              </a:rPr>
              <a:t>tháng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vi-VN" sz="2800" b="1" dirty="0" smtClean="0">
                <a:latin typeface="HP001 4 hàng" pitchFamily="34" charset="-94"/>
              </a:rPr>
              <a:t>3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en-US" sz="2800" b="1" dirty="0" err="1" smtClean="0">
                <a:latin typeface="HP001 4 hàng" pitchFamily="34" charset="-94"/>
              </a:rPr>
              <a:t>năm</a:t>
            </a:r>
            <a:r>
              <a:rPr lang="en-US" sz="2800" b="1" dirty="0" smtClean="0">
                <a:latin typeface="HP001 4 hàng" pitchFamily="34" charset="-94"/>
              </a:rPr>
              <a:t> 201</a:t>
            </a:r>
            <a:r>
              <a:rPr lang="vi-VN" sz="2800" b="1" dirty="0" smtClean="0">
                <a:latin typeface="HP001 4 hàng" pitchFamily="34" charset="-94"/>
              </a:rPr>
              <a:t>7</a:t>
            </a:r>
            <a:endParaRPr lang="uz-Latn-UZ" sz="2800" b="1" dirty="0">
              <a:latin typeface="HP001 4 hàng" pitchFamily="34" charset="-94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627784" y="358844"/>
            <a:ext cx="4286280" cy="1305982"/>
            <a:chOff x="2627784" y="646876"/>
            <a:chExt cx="4286280" cy="1305982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3357554" y="714356"/>
              <a:ext cx="185738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Subtitle 2"/>
            <p:cNvSpPr txBox="1">
              <a:spLocks/>
            </p:cNvSpPr>
            <p:nvPr/>
          </p:nvSpPr>
          <p:spPr>
            <a:xfrm>
              <a:off x="2627784" y="1052736"/>
              <a:ext cx="4286280" cy="90012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uz-Latn-U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 4 hàng" pitchFamily="34" charset="-94"/>
              </a:endParaRPr>
            </a:p>
          </p:txBody>
        </p:sp>
        <p:sp>
          <p:nvSpPr>
            <p:cNvPr id="37" name="Subtitle 2"/>
            <p:cNvSpPr txBox="1">
              <a:spLocks/>
            </p:cNvSpPr>
            <p:nvPr/>
          </p:nvSpPr>
          <p:spPr>
            <a:xfrm>
              <a:off x="3567576" y="646876"/>
              <a:ext cx="1868520" cy="4500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vi-VN" sz="2400" b="1" noProof="0" dirty="0" smtClean="0">
                  <a:latin typeface="VNI-Avo" pitchFamily="2" charset="0"/>
                </a:rPr>
                <a:t>Taäp cheùp</a:t>
              </a:r>
              <a:endParaRPr kumimoji="0" lang="uz-Latn-UZ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P001 4 hàng" pitchFamily="34" charset="-94"/>
              </a:endParaRPr>
            </a:p>
          </p:txBody>
        </p:sp>
      </p:grpSp>
      <p:sp>
        <p:nvSpPr>
          <p:cNvPr id="48" name="Subtitle 2"/>
          <p:cNvSpPr txBox="1">
            <a:spLocks/>
          </p:cNvSpPr>
          <p:nvPr/>
        </p:nvSpPr>
        <p:spPr>
          <a:xfrm>
            <a:off x="2045474" y="2046993"/>
            <a:ext cx="2725449" cy="4500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vi-VN" sz="3600" b="1" noProof="0" dirty="0" smtClean="0">
                <a:solidFill>
                  <a:schemeClr val="accent1"/>
                </a:solidFill>
                <a:latin typeface="VNI-Avo" pitchFamily="2" charset="0"/>
              </a:rPr>
              <a:t>Chim saâu</a:t>
            </a:r>
            <a:endParaRPr kumimoji="0" lang="uz-Latn-UZ" sz="3600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HP001 4 hàng" pitchFamily="34" charset="-94"/>
            </a:endParaRPr>
          </a:p>
        </p:txBody>
      </p:sp>
      <p:sp>
        <p:nvSpPr>
          <p:cNvPr id="49" name="Subtitle 2"/>
          <p:cNvSpPr txBox="1">
            <a:spLocks/>
          </p:cNvSpPr>
          <p:nvPr/>
        </p:nvSpPr>
        <p:spPr>
          <a:xfrm>
            <a:off x="4859244" y="2033828"/>
            <a:ext cx="2593075" cy="4500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vi-VN" sz="3600" b="1" noProof="0" dirty="0" smtClean="0">
                <a:solidFill>
                  <a:schemeClr val="accent1"/>
                </a:solidFill>
                <a:latin typeface="VNI-Avo" pitchFamily="2" charset="0"/>
              </a:rPr>
              <a:t>Hoa sim</a:t>
            </a:r>
            <a:endParaRPr kumimoji="0" lang="uz-Latn-UZ" sz="3600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HP001 4 hàng" pitchFamily="34" charset="-94"/>
            </a:endParaRPr>
          </a:p>
        </p:txBody>
      </p:sp>
      <p:sp>
        <p:nvSpPr>
          <p:cNvPr id="50" name="Subtitle 2"/>
          <p:cNvSpPr txBox="1">
            <a:spLocks/>
          </p:cNvSpPr>
          <p:nvPr/>
        </p:nvSpPr>
        <p:spPr>
          <a:xfrm>
            <a:off x="5004048" y="3288709"/>
            <a:ext cx="2962673" cy="4500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vi-VN" sz="3600" b="1" noProof="0" dirty="0" smtClean="0">
                <a:solidFill>
                  <a:schemeClr val="accent1"/>
                </a:solidFill>
                <a:latin typeface="VNI-Avo" pitchFamily="2" charset="0"/>
              </a:rPr>
              <a:t>Chaêm hoïc</a:t>
            </a:r>
            <a:endParaRPr kumimoji="0" lang="uz-Latn-UZ" sz="3600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HP001 4 hàng" pitchFamily="34" charset="-94"/>
            </a:endParaRPr>
          </a:p>
        </p:txBody>
      </p:sp>
      <p:sp>
        <p:nvSpPr>
          <p:cNvPr id="51" name="Subtitle 2"/>
          <p:cNvSpPr txBox="1">
            <a:spLocks/>
          </p:cNvSpPr>
          <p:nvPr/>
        </p:nvSpPr>
        <p:spPr>
          <a:xfrm>
            <a:off x="2267744" y="3288709"/>
            <a:ext cx="2221584" cy="4500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vi-VN" sz="3600" b="1" noProof="0" dirty="0" smtClean="0">
                <a:solidFill>
                  <a:schemeClr val="accent1"/>
                </a:solidFill>
                <a:latin typeface="VNI-Avo" pitchFamily="2" charset="0"/>
              </a:rPr>
              <a:t>Baép ngoâ</a:t>
            </a:r>
            <a:endParaRPr kumimoji="0" lang="uz-Latn-UZ" sz="3600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HP001 4 hàng" pitchFamily="34" charset="-9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-531440"/>
            <a:ext cx="7772400" cy="1470025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HP001 4 hàng" pitchFamily="34" charset="-94"/>
              </a:rPr>
              <a:t>Thứ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en-US" sz="2800" b="1" dirty="0" err="1" smtClean="0">
                <a:latin typeface="HP001 4 hàng" pitchFamily="34" charset="-94"/>
              </a:rPr>
              <a:t>ba</a:t>
            </a:r>
            <a:r>
              <a:rPr lang="en-US" sz="2800" b="1" dirty="0" smtClean="0">
                <a:latin typeface="HP001 4 hàng" pitchFamily="34" charset="-94"/>
              </a:rPr>
              <a:t>, </a:t>
            </a:r>
            <a:r>
              <a:rPr lang="en-US" sz="2800" b="1" dirty="0" err="1" smtClean="0">
                <a:latin typeface="HP001 4 hàng" pitchFamily="34" charset="-94"/>
              </a:rPr>
              <a:t>ngày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vi-VN" sz="2800" b="1" dirty="0" smtClean="0">
                <a:latin typeface="HP001 4 hàng" pitchFamily="34" charset="-94"/>
              </a:rPr>
              <a:t>21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en-US" sz="2800" b="1" dirty="0" err="1" smtClean="0">
                <a:latin typeface="HP001 4 hàng" pitchFamily="34" charset="-94"/>
              </a:rPr>
              <a:t>tháng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vi-VN" sz="2800" b="1" dirty="0" smtClean="0">
                <a:latin typeface="HP001 4 hàng" pitchFamily="34" charset="-94"/>
              </a:rPr>
              <a:t>3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en-US" sz="2800" b="1" dirty="0" err="1" smtClean="0">
                <a:latin typeface="HP001 4 hàng" pitchFamily="34" charset="-94"/>
              </a:rPr>
              <a:t>năm</a:t>
            </a:r>
            <a:r>
              <a:rPr lang="en-US" sz="2800" b="1" dirty="0" smtClean="0">
                <a:latin typeface="HP001 4 hàng" pitchFamily="34" charset="-94"/>
              </a:rPr>
              <a:t> 201</a:t>
            </a:r>
            <a:r>
              <a:rPr lang="vi-VN" sz="2800" b="1" dirty="0" smtClean="0">
                <a:latin typeface="HP001 4 hàng" pitchFamily="34" charset="-94"/>
              </a:rPr>
              <a:t>7</a:t>
            </a:r>
            <a:endParaRPr lang="uz-Latn-UZ" sz="2800" b="1" dirty="0">
              <a:latin typeface="HP001 4 hàng" pitchFamily="34" charset="-94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627784" y="358844"/>
            <a:ext cx="4286280" cy="1305982"/>
            <a:chOff x="2627784" y="646876"/>
            <a:chExt cx="4286280" cy="1305982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3357554" y="714356"/>
              <a:ext cx="185738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Subtitle 2"/>
            <p:cNvSpPr txBox="1">
              <a:spLocks/>
            </p:cNvSpPr>
            <p:nvPr/>
          </p:nvSpPr>
          <p:spPr>
            <a:xfrm>
              <a:off x="2627784" y="1052736"/>
              <a:ext cx="4286280" cy="90012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uz-Latn-U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 4 hàng" pitchFamily="34" charset="-94"/>
              </a:endParaRPr>
            </a:p>
          </p:txBody>
        </p:sp>
        <p:sp>
          <p:nvSpPr>
            <p:cNvPr id="37" name="Subtitle 2"/>
            <p:cNvSpPr txBox="1">
              <a:spLocks/>
            </p:cNvSpPr>
            <p:nvPr/>
          </p:nvSpPr>
          <p:spPr>
            <a:xfrm>
              <a:off x="3567576" y="646876"/>
              <a:ext cx="1868520" cy="4500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vi-VN" sz="2400" b="1" noProof="0" dirty="0" smtClean="0">
                  <a:latin typeface="VNI-Avo" pitchFamily="2" charset="0"/>
                </a:rPr>
                <a:t>Taäp cheùp</a:t>
              </a:r>
              <a:endParaRPr kumimoji="0" lang="uz-Latn-UZ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P001 4 hàng" pitchFamily="34" charset="-94"/>
              </a:endParaRPr>
            </a:p>
          </p:txBody>
        </p:sp>
      </p:grpSp>
      <p:sp>
        <p:nvSpPr>
          <p:cNvPr id="61" name="Subtitle 2"/>
          <p:cNvSpPr txBox="1">
            <a:spLocks/>
          </p:cNvSpPr>
          <p:nvPr/>
        </p:nvSpPr>
        <p:spPr>
          <a:xfrm>
            <a:off x="107504" y="1214765"/>
            <a:ext cx="9793088" cy="25202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vi-VN" sz="4000" b="1" noProof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       </a:t>
            </a:r>
            <a:r>
              <a:rPr lang="vi-VN" sz="4000" b="1" noProof="0" dirty="0" smtClean="0">
                <a:latin typeface="VNI-Avo" pitchFamily="2" charset="0"/>
              </a:rPr>
              <a:t>Saâu nhaát laø soâng Baïch Ñaèng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vi-VN" sz="4000" b="1" dirty="0" smtClean="0">
                <a:latin typeface="VNI-Avo" pitchFamily="2" charset="0"/>
              </a:rPr>
              <a:t>Ba laàn giaëc ñeán, ba laàn giaëc tan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vi-VN" sz="4000" b="1" noProof="0" dirty="0" smtClean="0">
                <a:latin typeface="VNI-Avo" pitchFamily="2" charset="0"/>
              </a:rPr>
              <a:t>      Cao nhaát laø nuùi Lam Sôn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vi-VN" sz="4000" b="1" dirty="0" smtClean="0">
                <a:latin typeface="VNI-Avo" pitchFamily="2" charset="0"/>
              </a:rPr>
              <a:t>Coù OÂâng Leâ Lôïi trong nhaø böôùc ra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vi-VN" sz="3200" b="1" noProof="0" dirty="0" smtClean="0">
              <a:solidFill>
                <a:schemeClr val="tx2">
                  <a:lumMod val="60000"/>
                  <a:lumOff val="40000"/>
                </a:schemeClr>
              </a:solidFill>
              <a:latin typeface="VNI-Avo" pitchFamily="2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652120" y="1833702"/>
            <a:ext cx="237626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051720" y="2636912"/>
            <a:ext cx="220727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356256" y="2636912"/>
            <a:ext cx="196016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340417" y="3356992"/>
            <a:ext cx="95842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286453" y="4086378"/>
            <a:ext cx="220727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64304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-531440"/>
            <a:ext cx="7772400" cy="1470025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HP001 4 hàng" pitchFamily="34" charset="-94"/>
              </a:rPr>
              <a:t>Thứ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en-US" sz="2800" b="1" dirty="0" err="1" smtClean="0">
                <a:latin typeface="HP001 4 hàng" pitchFamily="34" charset="-94"/>
              </a:rPr>
              <a:t>tư</a:t>
            </a:r>
            <a:r>
              <a:rPr lang="en-US" sz="2800" b="1" dirty="0" smtClean="0">
                <a:latin typeface="HP001 4 hàng" pitchFamily="34" charset="-94"/>
              </a:rPr>
              <a:t>, </a:t>
            </a:r>
            <a:r>
              <a:rPr lang="en-US" sz="2800" b="1" dirty="0" err="1" smtClean="0">
                <a:latin typeface="HP001 4 hàng" pitchFamily="34" charset="-94"/>
              </a:rPr>
              <a:t>ngày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vi-VN" sz="2800" b="1" dirty="0" smtClean="0">
                <a:latin typeface="HP001 4 hàng" pitchFamily="34" charset="-94"/>
              </a:rPr>
              <a:t>21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en-US" sz="2800" b="1" dirty="0" err="1" smtClean="0">
                <a:latin typeface="HP001 4 hàng" pitchFamily="34" charset="-94"/>
              </a:rPr>
              <a:t>tháng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vi-VN" sz="2800" b="1" dirty="0" smtClean="0">
                <a:latin typeface="HP001 4 hàng" pitchFamily="34" charset="-94"/>
              </a:rPr>
              <a:t>3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en-US" sz="2800" b="1" dirty="0" err="1" smtClean="0">
                <a:latin typeface="HP001 4 hàng" pitchFamily="34" charset="-94"/>
              </a:rPr>
              <a:t>năm</a:t>
            </a:r>
            <a:r>
              <a:rPr lang="en-US" sz="2800" b="1" dirty="0" smtClean="0">
                <a:latin typeface="HP001 4 hàng" pitchFamily="34" charset="-94"/>
              </a:rPr>
              <a:t> 201</a:t>
            </a:r>
            <a:r>
              <a:rPr lang="vi-VN" sz="2800" b="1" dirty="0" smtClean="0">
                <a:latin typeface="HP001 4 hàng" pitchFamily="34" charset="-94"/>
              </a:rPr>
              <a:t>7</a:t>
            </a:r>
            <a:endParaRPr lang="uz-Latn-UZ" sz="2800" b="1" dirty="0">
              <a:latin typeface="HP001 4 hàng" pitchFamily="34" charset="-94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627784" y="358844"/>
            <a:ext cx="4286280" cy="1305982"/>
            <a:chOff x="2627784" y="646876"/>
            <a:chExt cx="4286280" cy="1305982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3357554" y="714356"/>
              <a:ext cx="185738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Subtitle 2"/>
            <p:cNvSpPr txBox="1">
              <a:spLocks/>
            </p:cNvSpPr>
            <p:nvPr/>
          </p:nvSpPr>
          <p:spPr>
            <a:xfrm>
              <a:off x="2627784" y="1052736"/>
              <a:ext cx="4286280" cy="90012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uz-Latn-U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 4 hàng" pitchFamily="34" charset="-94"/>
              </a:endParaRPr>
            </a:p>
          </p:txBody>
        </p:sp>
        <p:sp>
          <p:nvSpPr>
            <p:cNvPr id="37" name="Subtitle 2"/>
            <p:cNvSpPr txBox="1">
              <a:spLocks/>
            </p:cNvSpPr>
            <p:nvPr/>
          </p:nvSpPr>
          <p:spPr>
            <a:xfrm>
              <a:off x="3567576" y="646876"/>
              <a:ext cx="1868520" cy="4500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vi-VN" sz="2400" b="1" noProof="0" dirty="0" smtClean="0">
                  <a:latin typeface="VNI-Avo" pitchFamily="2" charset="0"/>
                </a:rPr>
                <a:t>Taäp cheùp</a:t>
              </a:r>
              <a:endParaRPr kumimoji="0" lang="uz-Latn-UZ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P001 4 hàng" pitchFamily="34" charset="-94"/>
              </a:endParaRPr>
            </a:p>
          </p:txBody>
        </p:sp>
      </p:grpSp>
      <p:sp>
        <p:nvSpPr>
          <p:cNvPr id="61" name="Subtitle 2"/>
          <p:cNvSpPr txBox="1">
            <a:spLocks/>
          </p:cNvSpPr>
          <p:nvPr/>
        </p:nvSpPr>
        <p:spPr>
          <a:xfrm>
            <a:off x="-36512" y="1214765"/>
            <a:ext cx="9433048" cy="25202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vi-VN" sz="3600" b="1" noProof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NI-Avo" pitchFamily="2" charset="0"/>
              </a:rPr>
              <a:t>       </a:t>
            </a:r>
            <a:r>
              <a:rPr lang="vi-VN" sz="4400" b="1" noProof="0" dirty="0" smtClean="0">
                <a:latin typeface="VNI-Avo" pitchFamily="2" charset="0"/>
              </a:rPr>
              <a:t>Saâu nhaát laø soâng Baïch Ñaèng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vi-VN" sz="4400" b="1" dirty="0" smtClean="0">
                <a:latin typeface="VNI-Avo" pitchFamily="2" charset="0"/>
              </a:rPr>
              <a:t>Ba laàn giaëc ñeán, ba laàn giaëc tan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vi-VN" sz="4400" b="1" noProof="0" dirty="0" smtClean="0">
                <a:latin typeface="VNI-Avo" pitchFamily="2" charset="0"/>
              </a:rPr>
              <a:t>      Cao nhaát laø nuùi Lam Sôn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vi-VN" sz="4400" b="1" dirty="0" smtClean="0">
                <a:latin typeface="VNI-Avo" pitchFamily="2" charset="0"/>
              </a:rPr>
              <a:t>Coù OÂâng Leâ Lôïi trong nhaø böôùc ra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vi-VN" sz="3200" b="1" noProof="0" dirty="0" smtClean="0">
              <a:solidFill>
                <a:schemeClr val="tx2">
                  <a:lumMod val="60000"/>
                  <a:lumOff val="40000"/>
                </a:schemeClr>
              </a:solidFill>
              <a:latin typeface="VNI-Av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7732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-531440"/>
            <a:ext cx="7772400" cy="1470025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HP001 4 hàng" pitchFamily="34" charset="-94"/>
              </a:rPr>
              <a:t>Thứ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en-US" sz="2800" b="1" dirty="0" err="1" smtClean="0">
                <a:latin typeface="HP001 4 hàng" pitchFamily="34" charset="-94"/>
              </a:rPr>
              <a:t>tư</a:t>
            </a:r>
            <a:r>
              <a:rPr lang="en-US" sz="2800" b="1" dirty="0" smtClean="0">
                <a:latin typeface="HP001 4 hàng" pitchFamily="34" charset="-94"/>
              </a:rPr>
              <a:t>, </a:t>
            </a:r>
            <a:r>
              <a:rPr lang="en-US" sz="2800" b="1" dirty="0" err="1" smtClean="0">
                <a:latin typeface="HP001 4 hàng" pitchFamily="34" charset="-94"/>
              </a:rPr>
              <a:t>ngày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vi-VN" sz="2800" b="1" dirty="0" smtClean="0">
                <a:latin typeface="HP001 4 hàng" pitchFamily="34" charset="-94"/>
              </a:rPr>
              <a:t>21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en-US" sz="2800" b="1" dirty="0" err="1" smtClean="0">
                <a:latin typeface="HP001 4 hàng" pitchFamily="34" charset="-94"/>
              </a:rPr>
              <a:t>tháng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vi-VN" sz="2800" b="1" dirty="0" smtClean="0">
                <a:latin typeface="HP001 4 hàng" pitchFamily="34" charset="-94"/>
              </a:rPr>
              <a:t>3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en-US" sz="2800" b="1" dirty="0" err="1" smtClean="0">
                <a:latin typeface="HP001 4 hàng" pitchFamily="34" charset="-94"/>
              </a:rPr>
              <a:t>năm</a:t>
            </a:r>
            <a:r>
              <a:rPr lang="en-US" sz="2800" b="1" dirty="0" smtClean="0">
                <a:latin typeface="HP001 4 hàng" pitchFamily="34" charset="-94"/>
              </a:rPr>
              <a:t> 201</a:t>
            </a:r>
            <a:r>
              <a:rPr lang="vi-VN" sz="2800" b="1" dirty="0" smtClean="0">
                <a:latin typeface="HP001 4 hàng" pitchFamily="34" charset="-94"/>
              </a:rPr>
              <a:t>7</a:t>
            </a:r>
            <a:endParaRPr lang="uz-Latn-UZ" sz="2800" b="1" dirty="0">
              <a:latin typeface="HP001 4 hàng" pitchFamily="34" charset="-94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627784" y="358844"/>
            <a:ext cx="4286280" cy="1305982"/>
            <a:chOff x="2627784" y="646876"/>
            <a:chExt cx="4286280" cy="1305982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3357554" y="714356"/>
              <a:ext cx="185738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Subtitle 2"/>
            <p:cNvSpPr txBox="1">
              <a:spLocks/>
            </p:cNvSpPr>
            <p:nvPr/>
          </p:nvSpPr>
          <p:spPr>
            <a:xfrm>
              <a:off x="2627784" y="1052736"/>
              <a:ext cx="4286280" cy="90012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uz-Latn-U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 4 hàng" pitchFamily="34" charset="-94"/>
              </a:endParaRPr>
            </a:p>
          </p:txBody>
        </p:sp>
        <p:sp>
          <p:nvSpPr>
            <p:cNvPr id="37" name="Subtitle 2"/>
            <p:cNvSpPr txBox="1">
              <a:spLocks/>
            </p:cNvSpPr>
            <p:nvPr/>
          </p:nvSpPr>
          <p:spPr>
            <a:xfrm>
              <a:off x="3567576" y="646876"/>
              <a:ext cx="1868520" cy="4500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vi-VN" sz="2400" b="1" noProof="0" dirty="0" smtClean="0">
                  <a:latin typeface="VNI-Avo" pitchFamily="2" charset="0"/>
                </a:rPr>
                <a:t>Taäp cheùp</a:t>
              </a:r>
              <a:endParaRPr kumimoji="0" lang="uz-Latn-UZ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P001 4 hàng" pitchFamily="34" charset="-94"/>
              </a:endParaRPr>
            </a:p>
          </p:txBody>
        </p:sp>
      </p:grpSp>
      <p:pic>
        <p:nvPicPr>
          <p:cNvPr id="1026" name="Picture 2" descr="C:\Users\Hung\Desktop\KIM TIE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34" y="1412776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275126" y="5301208"/>
            <a:ext cx="3082428" cy="4500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vi-VN" sz="3600" b="1" noProof="0" dirty="0" smtClean="0">
                <a:solidFill>
                  <a:schemeClr val="tx2"/>
                </a:solidFill>
                <a:latin typeface="VNI-Avo" pitchFamily="2" charset="0"/>
              </a:rPr>
              <a:t>K..... Tieâm</a:t>
            </a:r>
            <a:endParaRPr kumimoji="0" lang="uz-Latn-UZ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HP001 4 hàng" pitchFamily="34" charset="-94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755576" y="5301208"/>
            <a:ext cx="1282228" cy="4500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vi-VN" sz="3600" b="1" noProof="0" dirty="0" smtClean="0">
                <a:solidFill>
                  <a:srgbClr val="FF0000"/>
                </a:solidFill>
                <a:latin typeface="VNI-Avo" pitchFamily="2" charset="0"/>
              </a:rPr>
              <a:t>im</a:t>
            </a:r>
            <a:endParaRPr kumimoji="0" lang="uz-Latn-UZ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P001 4 hàng" pitchFamily="34" charset="-94"/>
            </a:endParaRPr>
          </a:p>
        </p:txBody>
      </p:sp>
      <p:pic>
        <p:nvPicPr>
          <p:cNvPr id="1027" name="Picture 3" descr="C:\Users\Hung\Desktop\Sick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3297" y="1603276"/>
            <a:ext cx="4762500" cy="338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Subtitle 2"/>
          <p:cNvSpPr txBox="1">
            <a:spLocks/>
          </p:cNvSpPr>
          <p:nvPr/>
        </p:nvSpPr>
        <p:spPr>
          <a:xfrm>
            <a:off x="4234341" y="5265182"/>
            <a:ext cx="4286280" cy="900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vi-VN" sz="3600" b="1" dirty="0" smtClean="0">
                <a:solidFill>
                  <a:schemeClr val="tx2"/>
                </a:solidFill>
                <a:latin typeface="VN-AVO"/>
              </a:rPr>
              <a:t>Lưỡi l....</a:t>
            </a:r>
            <a:endParaRPr kumimoji="0" lang="uz-Latn-UZ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N-AVO"/>
            </a:endParaRPr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6588224" y="5256910"/>
            <a:ext cx="1189936" cy="900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vi-VN" sz="3600" b="1" dirty="0" smtClean="0">
                <a:solidFill>
                  <a:srgbClr val="FF0000"/>
                </a:solidFill>
                <a:latin typeface="VN-AVO"/>
              </a:rPr>
              <a:t>iềm</a:t>
            </a:r>
            <a:endParaRPr kumimoji="0" lang="uz-Latn-UZ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N-AVO"/>
            </a:endParaRPr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755576" y="860844"/>
            <a:ext cx="5237204" cy="900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vi-VN" sz="3600" b="1" noProof="0" dirty="0" smtClean="0">
                <a:solidFill>
                  <a:schemeClr val="tx2"/>
                </a:solidFill>
                <a:latin typeface="VN-AVO"/>
              </a:rPr>
              <a:t>1.Điền vần </a:t>
            </a:r>
            <a:r>
              <a:rPr lang="vi-VN" sz="3600" b="1" noProof="0" dirty="0" smtClean="0">
                <a:solidFill>
                  <a:srgbClr val="FF0000"/>
                </a:solidFill>
                <a:latin typeface="VN-AVO"/>
              </a:rPr>
              <a:t>im</a:t>
            </a:r>
            <a:r>
              <a:rPr lang="vi-VN" sz="3600" b="1" noProof="0" dirty="0" smtClean="0">
                <a:solidFill>
                  <a:schemeClr val="tx2"/>
                </a:solidFill>
                <a:latin typeface="VN-AVO"/>
              </a:rPr>
              <a:t> hay </a:t>
            </a:r>
            <a:r>
              <a:rPr lang="vi-VN" sz="3600" b="1" noProof="0" dirty="0" smtClean="0">
                <a:solidFill>
                  <a:srgbClr val="FF0000"/>
                </a:solidFill>
                <a:latin typeface="VN-AVO"/>
              </a:rPr>
              <a:t>iêm</a:t>
            </a:r>
            <a:endParaRPr kumimoji="0" lang="uz-Latn-UZ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N-AVO"/>
            </a:endParaRPr>
          </a:p>
        </p:txBody>
      </p:sp>
    </p:spTree>
    <p:extLst>
      <p:ext uri="{BB962C8B-B14F-4D97-AF65-F5344CB8AC3E}">
        <p14:creationId xmlns:p14="http://schemas.microsoft.com/office/powerpoint/2010/main" val="18635658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-531440"/>
            <a:ext cx="7772400" cy="1470025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HP001 4 hàng" pitchFamily="34" charset="-94"/>
              </a:rPr>
              <a:t>Thứ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en-US" sz="2800" b="1" dirty="0" err="1" smtClean="0">
                <a:latin typeface="HP001 4 hàng" pitchFamily="34" charset="-94"/>
              </a:rPr>
              <a:t>tư</a:t>
            </a:r>
            <a:r>
              <a:rPr lang="en-US" sz="2800" b="1" dirty="0" smtClean="0">
                <a:latin typeface="HP001 4 hàng" pitchFamily="34" charset="-94"/>
              </a:rPr>
              <a:t>, </a:t>
            </a:r>
            <a:r>
              <a:rPr lang="en-US" sz="2800" b="1" dirty="0" err="1" smtClean="0">
                <a:latin typeface="HP001 4 hàng" pitchFamily="34" charset="-94"/>
              </a:rPr>
              <a:t>ngày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vi-VN" sz="2800" b="1" dirty="0" smtClean="0">
                <a:latin typeface="HP001 4 hàng" pitchFamily="34" charset="-94"/>
              </a:rPr>
              <a:t>21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en-US" sz="2800" b="1" dirty="0" err="1" smtClean="0">
                <a:latin typeface="HP001 4 hàng" pitchFamily="34" charset="-94"/>
              </a:rPr>
              <a:t>tháng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vi-VN" sz="2800" b="1" dirty="0" smtClean="0">
                <a:latin typeface="HP001 4 hàng" pitchFamily="34" charset="-94"/>
              </a:rPr>
              <a:t>3</a:t>
            </a:r>
            <a:r>
              <a:rPr lang="en-US" sz="2800" b="1" dirty="0" smtClean="0">
                <a:latin typeface="HP001 4 hàng" pitchFamily="34" charset="-94"/>
              </a:rPr>
              <a:t> </a:t>
            </a:r>
            <a:r>
              <a:rPr lang="en-US" sz="2800" b="1" dirty="0" err="1" smtClean="0">
                <a:latin typeface="HP001 4 hàng" pitchFamily="34" charset="-94"/>
              </a:rPr>
              <a:t>năm</a:t>
            </a:r>
            <a:r>
              <a:rPr lang="en-US" sz="2800" b="1" dirty="0" smtClean="0">
                <a:latin typeface="HP001 4 hàng" pitchFamily="34" charset="-94"/>
              </a:rPr>
              <a:t> 201</a:t>
            </a:r>
            <a:r>
              <a:rPr lang="vi-VN" sz="2800" b="1" dirty="0" smtClean="0">
                <a:latin typeface="HP001 4 hàng" pitchFamily="34" charset="-94"/>
              </a:rPr>
              <a:t>7</a:t>
            </a:r>
            <a:endParaRPr lang="uz-Latn-UZ" sz="2800" b="1" dirty="0">
              <a:latin typeface="HP001 4 hàng" pitchFamily="34" charset="-94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627784" y="358844"/>
            <a:ext cx="4286280" cy="1305982"/>
            <a:chOff x="2627784" y="646876"/>
            <a:chExt cx="4286280" cy="1305982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3357554" y="714356"/>
              <a:ext cx="185738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Subtitle 2"/>
            <p:cNvSpPr txBox="1">
              <a:spLocks/>
            </p:cNvSpPr>
            <p:nvPr/>
          </p:nvSpPr>
          <p:spPr>
            <a:xfrm>
              <a:off x="2627784" y="1052736"/>
              <a:ext cx="4286280" cy="90012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uz-Latn-U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001 4 hàng" pitchFamily="34" charset="-94"/>
              </a:endParaRPr>
            </a:p>
          </p:txBody>
        </p:sp>
        <p:sp>
          <p:nvSpPr>
            <p:cNvPr id="37" name="Subtitle 2"/>
            <p:cNvSpPr txBox="1">
              <a:spLocks/>
            </p:cNvSpPr>
            <p:nvPr/>
          </p:nvSpPr>
          <p:spPr>
            <a:xfrm>
              <a:off x="3567576" y="646876"/>
              <a:ext cx="1868520" cy="4500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vi-VN" sz="2400" b="1" noProof="0" dirty="0" smtClean="0">
                  <a:latin typeface="VNI-Avo" pitchFamily="2" charset="0"/>
                </a:rPr>
                <a:t>Taäp cheùp</a:t>
              </a:r>
              <a:endParaRPr kumimoji="0" lang="uz-Latn-UZ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P001 4 hàng" pitchFamily="34" charset="-94"/>
              </a:endParaRPr>
            </a:p>
          </p:txBody>
        </p:sp>
      </p:grpSp>
      <p:sp>
        <p:nvSpPr>
          <p:cNvPr id="17" name="Subtitle 2"/>
          <p:cNvSpPr txBox="1">
            <a:spLocks/>
          </p:cNvSpPr>
          <p:nvPr/>
        </p:nvSpPr>
        <p:spPr>
          <a:xfrm>
            <a:off x="251520" y="2060848"/>
            <a:ext cx="8784976" cy="900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vi-VN" sz="3600" b="1" noProof="0" dirty="0" smtClean="0">
                <a:solidFill>
                  <a:schemeClr val="tx2"/>
                </a:solidFill>
                <a:latin typeface="VN-AVO"/>
              </a:rPr>
              <a:t>2.Điền vào chỗ trống </a:t>
            </a:r>
            <a:r>
              <a:rPr lang="vi-VN" sz="3600" b="1" noProof="0" dirty="0" smtClean="0">
                <a:solidFill>
                  <a:srgbClr val="FF0000"/>
                </a:solidFill>
                <a:latin typeface="VN-AVO"/>
              </a:rPr>
              <a:t>c </a:t>
            </a:r>
            <a:r>
              <a:rPr lang="vi-VN" sz="3600" b="1" noProof="0" dirty="0" smtClean="0">
                <a:solidFill>
                  <a:schemeClr val="tx2"/>
                </a:solidFill>
                <a:latin typeface="VN-AVO"/>
              </a:rPr>
              <a:t>hay</a:t>
            </a:r>
            <a:r>
              <a:rPr lang="vi-VN" sz="3600" b="1" noProof="0" dirty="0" smtClean="0">
                <a:solidFill>
                  <a:srgbClr val="FF0000"/>
                </a:solidFill>
                <a:latin typeface="VN-AVO"/>
              </a:rPr>
              <a:t> k</a:t>
            </a:r>
            <a:r>
              <a:rPr lang="vi-VN" sz="3600" b="1" noProof="0" dirty="0" smtClean="0">
                <a:solidFill>
                  <a:schemeClr val="tx2"/>
                </a:solidFill>
                <a:latin typeface="VN-AVO"/>
              </a:rPr>
              <a:t> rồi giải câu đố:</a:t>
            </a:r>
            <a:endParaRPr kumimoji="0" lang="uz-Latn-UZ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N-AVO"/>
            </a:endParaRP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611560" y="3431131"/>
            <a:ext cx="8784976" cy="900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vi-VN" sz="3600" b="1" noProof="0" dirty="0" smtClean="0">
                <a:solidFill>
                  <a:schemeClr val="tx2"/>
                </a:solidFill>
                <a:latin typeface="VN-AVO"/>
              </a:rPr>
              <a:t>... ái gì xốp nhẹ êm êm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vi-VN" sz="3600" b="1" dirty="0" smtClean="0">
                <a:solidFill>
                  <a:schemeClr val="tx2"/>
                </a:solidFill>
                <a:latin typeface="VN-AVO"/>
              </a:rPr>
              <a:t>Mỗi khi bé ngủ,    ê bên bé má đầu 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vi-V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N-AVO"/>
              </a:rPr>
              <a:t>                          (</a:t>
            </a:r>
            <a:r>
              <a:rPr kumimoji="0" lang="vi-VN" sz="36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N-AVO"/>
              </a:rPr>
              <a:t> Là cái...................)</a:t>
            </a:r>
            <a:endParaRPr kumimoji="0" lang="uz-Latn-UZ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N-AVO"/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4067944" y="4106222"/>
            <a:ext cx="720080" cy="4500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vi-VN" sz="3600" b="1" noProof="0" dirty="0" smtClean="0">
                <a:solidFill>
                  <a:schemeClr val="tx2"/>
                </a:solidFill>
                <a:latin typeface="VN-AVO"/>
              </a:rPr>
              <a:t>... </a:t>
            </a:r>
            <a:endParaRPr kumimoji="0" lang="uz-Latn-UZ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N-AVO"/>
            </a:endParaRPr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757358" y="3451589"/>
            <a:ext cx="720080" cy="4500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vi-VN" sz="3600" b="1" noProof="0" dirty="0" smtClean="0">
                <a:solidFill>
                  <a:srgbClr val="FF0000"/>
                </a:solidFill>
                <a:latin typeface="VN-AVO"/>
              </a:rPr>
              <a:t>C</a:t>
            </a:r>
            <a:endParaRPr kumimoji="0" lang="uz-Latn-UZ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N-AVO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4192917" y="4075632"/>
            <a:ext cx="595107" cy="5445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vi-VN" sz="3600" b="1" noProof="0" dirty="0" smtClean="0">
                <a:solidFill>
                  <a:srgbClr val="FF0000"/>
                </a:solidFill>
                <a:latin typeface="VN-AVO"/>
              </a:rPr>
              <a:t>k</a:t>
            </a:r>
            <a:endParaRPr kumimoji="0" lang="uz-Latn-UZ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N-AV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855" y="4137829"/>
            <a:ext cx="200025" cy="10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Subtitle 2"/>
          <p:cNvSpPr txBox="1">
            <a:spLocks/>
          </p:cNvSpPr>
          <p:nvPr/>
        </p:nvSpPr>
        <p:spPr>
          <a:xfrm>
            <a:off x="5724128" y="4725144"/>
            <a:ext cx="1880116" cy="4500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vi-VN" sz="3600" b="1" dirty="0">
                <a:solidFill>
                  <a:srgbClr val="FF0000"/>
                </a:solidFill>
                <a:latin typeface="VN-AVO"/>
              </a:rPr>
              <a:t>g</a:t>
            </a:r>
            <a:r>
              <a:rPr lang="vi-VN" sz="3600" b="1" noProof="0" dirty="0" smtClean="0">
                <a:solidFill>
                  <a:srgbClr val="FF0000"/>
                </a:solidFill>
                <a:latin typeface="VN-AVO"/>
              </a:rPr>
              <a:t>ối</a:t>
            </a:r>
            <a:endParaRPr kumimoji="0" lang="uz-Latn-UZ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N-AVO"/>
            </a:endParaRPr>
          </a:p>
        </p:txBody>
      </p:sp>
    </p:spTree>
    <p:extLst>
      <p:ext uri="{BB962C8B-B14F-4D97-AF65-F5344CB8AC3E}">
        <p14:creationId xmlns:p14="http://schemas.microsoft.com/office/powerpoint/2010/main" val="5841070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5" grpId="0"/>
      <p:bldP spid="16" grpId="0"/>
      <p:bldP spid="19" grpId="0"/>
      <p:bldP spid="20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</TotalTime>
  <Words>217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Thứ tư, ngày 3 tháng 4 năm 2013</vt:lpstr>
      <vt:lpstr>Thứ tư, ngày 21 tháng 3 năm 2017</vt:lpstr>
      <vt:lpstr>Thứ ba, ngày 21 tháng 3 năm 2017</vt:lpstr>
      <vt:lpstr>Thứ tư, ngày 21 tháng 3 năm 2017</vt:lpstr>
      <vt:lpstr>Thứ tư, ngày 21 tháng 3 năm 2017</vt:lpstr>
      <vt:lpstr>Thứ tư, ngày 21 tháng 3 năm 2017</vt:lpstr>
    </vt:vector>
  </TitlesOfParts>
  <Company>Bach Khoa 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tư ngày 3 tháng 4 năm 2013</dc:title>
  <dc:creator>User</dc:creator>
  <cp:lastModifiedBy>Hung</cp:lastModifiedBy>
  <cp:revision>113</cp:revision>
  <dcterms:created xsi:type="dcterms:W3CDTF">2013-04-01T02:51:11Z</dcterms:created>
  <dcterms:modified xsi:type="dcterms:W3CDTF">2017-03-21T08:58:19Z</dcterms:modified>
</cp:coreProperties>
</file>