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0" r:id="rId4"/>
    <p:sldId id="276" r:id="rId5"/>
    <p:sldId id="262" r:id="rId6"/>
    <p:sldId id="270" r:id="rId7"/>
    <p:sldId id="271" r:id="rId8"/>
    <p:sldId id="272" r:id="rId9"/>
    <p:sldId id="273" r:id="rId10"/>
    <p:sldId id="274" r:id="rId11"/>
    <p:sldId id="275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89B12-4E63-46C2-90E2-6A6FB9D6CF45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77985-68A5-4C2A-9ED3-EF722E14C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MCj0398343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171464" flipH="1">
            <a:off x="6477000" y="34290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8" descr="AG00170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855238">
            <a:off x="644525" y="4689475"/>
            <a:ext cx="1752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9" descr="MCj039834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7" descr="AG00170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99199">
            <a:off x="1447800" y="5029200"/>
            <a:ext cx="1752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8" descr="blooming_flower_jug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4800600"/>
            <a:ext cx="1143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9" descr="cehayfeve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4495800"/>
            <a:ext cx="1076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20" descr="flowerkitt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800" y="5867400"/>
            <a:ext cx="400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1" descr="FLOWR00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664069">
            <a:off x="684396" y="4831255"/>
            <a:ext cx="476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22" descr="blooming_flower_jug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495800"/>
            <a:ext cx="1143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23" descr="MCj039834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495800" y="6248400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24" descr="MCj039834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5000" y="34290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25" descr="MCj039834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5791200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752600" y="868740"/>
            <a:ext cx="556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600" y="2630269"/>
            <a:ext cx="23525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87684" y="3468469"/>
            <a:ext cx="55624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Giáo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b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Mai</a:t>
            </a:r>
            <a:endParaRPr lang="en-US" sz="36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600200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133600"/>
            <a:ext cx="211367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 30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71048" y="2016456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240 +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76600" y="1994848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905000" y="2479344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290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600200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133600"/>
            <a:ext cx="211367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 69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71048" y="2016456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69 +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76600" y="1994848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905000" y="2479344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149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581464"/>
            <a:ext cx="2438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76200" y="1524000"/>
            <a:ext cx="4495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Đ,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04800" y="2133600"/>
            <a:ext cx="8382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a/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  37 - 5 x 5   = 12                   b/ 13 x 3 – 2 = 13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180 : 6 + 30 = 60                   180 + 30 : 6 = 35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     30 + 60 x 2 = 150                  30 + 60 x 2 = 180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  282 - 100 : 2 = 91                 282 – 100 : 2 = 232</a:t>
            </a:r>
            <a:endParaRPr lang="en-US" sz="3200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81400" y="22098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581400" y="28956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81400" y="38100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81400" y="45720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772400" y="21336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772400" y="28956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48600" y="38100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48600" y="45720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581400" y="22098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81400" y="28956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81400" y="38100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81400" y="45720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72400" y="21336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72400" y="28956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48600" y="38100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848600" y="4572000"/>
            <a:ext cx="533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581464"/>
            <a:ext cx="2438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1524000"/>
            <a:ext cx="8991600" cy="144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60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chị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35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chị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xếp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đều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5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hộp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hộp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1981200"/>
            <a:ext cx="1066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32712" y="1965964"/>
            <a:ext cx="1453488" cy="152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0" y="2895600"/>
            <a:ext cx="2286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Tóm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tắt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52400" y="3319816"/>
            <a:ext cx="4114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hái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  :	60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275160" y="1947532"/>
            <a:ext cx="906440" cy="200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74472" y="1945944"/>
            <a:ext cx="1453488" cy="152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 txBox="1">
            <a:spLocks/>
          </p:cNvSpPr>
          <p:nvPr/>
        </p:nvSpPr>
        <p:spPr>
          <a:xfrm>
            <a:off x="152400" y="3810000"/>
            <a:ext cx="4114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hái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  :	35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7924800" y="1981200"/>
            <a:ext cx="990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0" y="2362200"/>
            <a:ext cx="3048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962400" y="2362200"/>
            <a:ext cx="990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693392" y="2375848"/>
            <a:ext cx="838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itle 1"/>
          <p:cNvSpPr txBox="1">
            <a:spLocks/>
          </p:cNvSpPr>
          <p:nvPr/>
        </p:nvSpPr>
        <p:spPr>
          <a:xfrm>
            <a:off x="-54592" y="4267200"/>
            <a:ext cx="7467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  :	5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hộp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-228600" y="4724400"/>
            <a:ext cx="464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Mỗi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hộp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: …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7315200" y="2362200"/>
            <a:ext cx="1143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600200" y="2819400"/>
            <a:ext cx="990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4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581464"/>
            <a:ext cx="2438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1524000"/>
            <a:ext cx="8991600" cy="144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-81888" y="1524000"/>
            <a:ext cx="2286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Tóm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tắt</a:t>
            </a:r>
            <a:r>
              <a:rPr kumimoji="0" lang="en-US" sz="2800" b="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70512" y="1948216"/>
            <a:ext cx="4114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hái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  :	60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70512" y="2438400"/>
            <a:ext cx="4114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hái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  :	35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-136480" y="2895600"/>
            <a:ext cx="7467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  :	5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hộp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-310488" y="3352800"/>
            <a:ext cx="464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Mỗi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hộp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: …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657600" y="3733800"/>
            <a:ext cx="16764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-113506" y="5295900"/>
            <a:ext cx="2361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 txBox="1">
            <a:spLocks/>
          </p:cNvSpPr>
          <p:nvPr/>
        </p:nvSpPr>
        <p:spPr>
          <a:xfrm>
            <a:off x="1295400" y="4101152"/>
            <a:ext cx="6096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752600" y="4572000"/>
            <a:ext cx="4495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60 + 35 = 95 (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295400" y="4953000"/>
            <a:ext cx="6096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447800" y="5410200"/>
            <a:ext cx="6096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95 : 5 = 19 (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295400" y="5867400"/>
            <a:ext cx="6096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: 19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6477000"/>
            <a:ext cx="807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581464"/>
            <a:ext cx="2438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29528" y="0"/>
            <a:ext cx="7772400" cy="1271650"/>
            <a:chOff x="629528" y="0"/>
            <a:chExt cx="7772400" cy="1271650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629528" y="0"/>
              <a:ext cx="7772400" cy="685800"/>
            </a:xfrm>
            <a:prstGeom prst="rect">
              <a:avLst/>
            </a:prstGeom>
          </p:spPr>
          <p:txBody>
            <a:bodyPr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Thứ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năm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,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ngày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7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tháng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12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năm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2017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200400" y="581464"/>
              <a:ext cx="2438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448928" y="585850"/>
              <a:ext cx="1885072" cy="685800"/>
            </a:xfrm>
            <a:prstGeom prst="rect">
              <a:avLst/>
            </a:prstGeom>
          </p:spPr>
          <p:txBody>
            <a:bodyPr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err="1" smtClean="0">
                  <a:latin typeface="Times New Roman" pitchFamily="18" charset="0"/>
                  <a:ea typeface="+mj-ea"/>
                  <a:cs typeface="Times New Roman" pitchFamily="18" charset="0"/>
                </a:rPr>
                <a:t>Toán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581464"/>
            <a:ext cx="2438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133600"/>
            <a:ext cx="211367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60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35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24400" y="2133600"/>
            <a:ext cx="234227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86 - 10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10904" y="2135872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83056" y="2133600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909248" y="2133600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84696" y="2133600"/>
            <a:ext cx="1496704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= 60 +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1657064" y="2190464"/>
            <a:ext cx="239976" cy="865496"/>
          </a:xfrm>
          <a:prstGeom prst="leftBrace">
            <a:avLst>
              <a:gd name="adj1" fmla="val 8333"/>
              <a:gd name="adj2" fmla="val 5183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905000" y="2590800"/>
            <a:ext cx="128175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= 67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467600" y="2182504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40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566848" y="2168856"/>
            <a:ext cx="128175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= 86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436056" y="2590800"/>
            <a:ext cx="128175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= 46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6133528" y="2168857"/>
            <a:ext cx="239976" cy="865496"/>
          </a:xfrm>
          <a:prstGeom prst="leftBrace">
            <a:avLst>
              <a:gd name="adj1" fmla="val 8333"/>
              <a:gd name="adj2" fmla="val 5183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210502" y="2133600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883166" y="2133600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3400" y="3581400"/>
            <a:ext cx="78486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 trong biểu thức có các phép tính cộng, trừ, nhân, chia thì ta thực hiện các phép tính nhân, chia trước; rồi thực hiện phép tính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cộng,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trừ sau.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4" grpId="0"/>
      <p:bldP spid="15" grpId="0" animBg="1"/>
      <p:bldP spid="15" grpId="1" animBg="1"/>
      <p:bldP spid="16" grpId="1"/>
      <p:bldP spid="17" grpId="0"/>
      <p:bldP spid="18" grpId="0"/>
      <p:bldP spid="19" grpId="0"/>
      <p:bldP spid="20" grpId="0" animBg="1"/>
      <p:bldP spid="20" grpId="1" animBg="1"/>
      <p:bldP spid="22" grpId="0"/>
      <p:bldP spid="23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581464"/>
            <a:ext cx="2438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228600" y="1600200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 253 + 10 x 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152400" y="2971800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5 - 100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152400" y="3935104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93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48 : 8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4191000" y="1981200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500 + 6 x 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4419600" y="2971800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30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4419600" y="3962400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69 + 20 x 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 253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+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581464"/>
            <a:ext cx="2438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228600" y="1600200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 253 + 10 x 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 253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10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2071048" y="2016456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253 +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1763404" y="1992005"/>
            <a:ext cx="283191" cy="914400"/>
          </a:xfrm>
          <a:prstGeom prst="leftBrace">
            <a:avLst>
              <a:gd name="adj1" fmla="val 8333"/>
              <a:gd name="adj2" fmla="val 5511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1905000" y="2479344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293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276600" y="1994848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6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4" grpId="0"/>
      <p:bldP spid="55" grpId="0"/>
      <p:bldP spid="56" grpId="1" animBg="1"/>
      <p:bldP spid="56" grpId="2" animBg="1"/>
      <p:bldP spid="58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600200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133600"/>
            <a:ext cx="211367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 41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100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71048" y="2016456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205 -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76600" y="1994848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905000" y="2479344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105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600200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133600"/>
            <a:ext cx="211367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 93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48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71048" y="2016456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93 -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76600" y="1994848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905000" y="2479344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87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600200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133600"/>
            <a:ext cx="211367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2133600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500 + 6 x 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14400" y="3124200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30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14400" y="4191000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69 + 20 x 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9528" y="0"/>
            <a:ext cx="77724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7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48928" y="585850"/>
            <a:ext cx="1885072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957616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600200"/>
            <a:ext cx="5791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133600"/>
            <a:ext cx="2113672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1994848"/>
            <a:ext cx="2590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 500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6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71048" y="2016456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500 +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76600" y="1994848"/>
            <a:ext cx="83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905000" y="2479344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542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791</Words>
  <Application>Microsoft Office PowerPoint</Application>
  <PresentationFormat>On-screen Show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61</cp:revision>
  <dcterms:created xsi:type="dcterms:W3CDTF">2017-12-04T08:07:35Z</dcterms:created>
  <dcterms:modified xsi:type="dcterms:W3CDTF">2017-12-05T13:56:53Z</dcterms:modified>
</cp:coreProperties>
</file>