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88" r:id="rId4"/>
    <p:sldId id="289" r:id="rId5"/>
  </p:sldIdLst>
  <p:sldSz cx="9144000" cy="6858000" type="screen4x3"/>
  <p:notesSz cx="6858000" cy="9144000"/>
  <p:defaultTextStyle>
    <a:defPPr>
      <a:defRPr lang="uz-Latn-U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009900"/>
    <a:srgbClr val="D438B3"/>
    <a:srgbClr val="33CC33"/>
    <a:srgbClr val="FF0066"/>
    <a:srgbClr val="4FBD52"/>
    <a:srgbClr val="C24AB4"/>
    <a:srgbClr val="004D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uz-Latn-U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uz-Latn-U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7AD67-86FC-41B0-AD41-476015ACABCD}" type="datetimeFigureOut">
              <a:rPr lang="uz-Latn-UZ" smtClean="0"/>
              <a:pPr/>
              <a:t>21/03 2017</a:t>
            </a:fld>
            <a:endParaRPr lang="uz-Latn-U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z-Latn-U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7DF6A-B421-42BA-B456-1F9981035B5E}" type="slidenum">
              <a:rPr lang="uz-Latn-UZ" smtClean="0"/>
              <a:pPr/>
              <a:t>‹#›</a:t>
            </a:fld>
            <a:endParaRPr lang="uz-Latn-UZ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uz-Latn-U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uz-Latn-U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7AD67-86FC-41B0-AD41-476015ACABCD}" type="datetimeFigureOut">
              <a:rPr lang="uz-Latn-UZ" smtClean="0"/>
              <a:pPr/>
              <a:t>21/03 2017</a:t>
            </a:fld>
            <a:endParaRPr lang="uz-Latn-U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z-Latn-U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7DF6A-B421-42BA-B456-1F9981035B5E}" type="slidenum">
              <a:rPr lang="uz-Latn-UZ" smtClean="0"/>
              <a:pPr/>
              <a:t>‹#›</a:t>
            </a:fld>
            <a:endParaRPr lang="uz-Latn-UZ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uz-Latn-U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uz-Latn-U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7AD67-86FC-41B0-AD41-476015ACABCD}" type="datetimeFigureOut">
              <a:rPr lang="uz-Latn-UZ" smtClean="0"/>
              <a:pPr/>
              <a:t>21/03 2017</a:t>
            </a:fld>
            <a:endParaRPr lang="uz-Latn-U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z-Latn-U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7DF6A-B421-42BA-B456-1F9981035B5E}" type="slidenum">
              <a:rPr lang="uz-Latn-UZ" smtClean="0"/>
              <a:pPr/>
              <a:t>‹#›</a:t>
            </a:fld>
            <a:endParaRPr lang="uz-Latn-UZ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uz-Latn-U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uz-Latn-U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7AD67-86FC-41B0-AD41-476015ACABCD}" type="datetimeFigureOut">
              <a:rPr lang="uz-Latn-UZ" smtClean="0"/>
              <a:pPr/>
              <a:t>21/03 2017</a:t>
            </a:fld>
            <a:endParaRPr lang="uz-Latn-U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z-Latn-U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7DF6A-B421-42BA-B456-1F9981035B5E}" type="slidenum">
              <a:rPr lang="uz-Latn-UZ" smtClean="0"/>
              <a:pPr/>
              <a:t>‹#›</a:t>
            </a:fld>
            <a:endParaRPr lang="uz-Latn-UZ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uz-Latn-U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7AD67-86FC-41B0-AD41-476015ACABCD}" type="datetimeFigureOut">
              <a:rPr lang="uz-Latn-UZ" smtClean="0"/>
              <a:pPr/>
              <a:t>21/03 2017</a:t>
            </a:fld>
            <a:endParaRPr lang="uz-Latn-U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z-Latn-U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7DF6A-B421-42BA-B456-1F9981035B5E}" type="slidenum">
              <a:rPr lang="uz-Latn-UZ" smtClean="0"/>
              <a:pPr/>
              <a:t>‹#›</a:t>
            </a:fld>
            <a:endParaRPr lang="uz-Latn-UZ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uz-Latn-U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uz-Latn-U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uz-Latn-U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7AD67-86FC-41B0-AD41-476015ACABCD}" type="datetimeFigureOut">
              <a:rPr lang="uz-Latn-UZ" smtClean="0"/>
              <a:pPr/>
              <a:t>21/03 2017</a:t>
            </a:fld>
            <a:endParaRPr lang="uz-Latn-U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z-Latn-U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7DF6A-B421-42BA-B456-1F9981035B5E}" type="slidenum">
              <a:rPr lang="uz-Latn-UZ" smtClean="0"/>
              <a:pPr/>
              <a:t>‹#›</a:t>
            </a:fld>
            <a:endParaRPr lang="uz-Latn-UZ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uz-Latn-U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uz-Latn-U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uz-Latn-U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7AD67-86FC-41B0-AD41-476015ACABCD}" type="datetimeFigureOut">
              <a:rPr lang="uz-Latn-UZ" smtClean="0"/>
              <a:pPr/>
              <a:t>21/03 2017</a:t>
            </a:fld>
            <a:endParaRPr lang="uz-Latn-U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z-Latn-U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7DF6A-B421-42BA-B456-1F9981035B5E}" type="slidenum">
              <a:rPr lang="uz-Latn-UZ" smtClean="0"/>
              <a:pPr/>
              <a:t>‹#›</a:t>
            </a:fld>
            <a:endParaRPr lang="uz-Latn-UZ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uz-Latn-U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7AD67-86FC-41B0-AD41-476015ACABCD}" type="datetimeFigureOut">
              <a:rPr lang="uz-Latn-UZ" smtClean="0"/>
              <a:pPr/>
              <a:t>21/03 2017</a:t>
            </a:fld>
            <a:endParaRPr lang="uz-Latn-U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z-Latn-U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7DF6A-B421-42BA-B456-1F9981035B5E}" type="slidenum">
              <a:rPr lang="uz-Latn-UZ" smtClean="0"/>
              <a:pPr/>
              <a:t>‹#›</a:t>
            </a:fld>
            <a:endParaRPr lang="uz-Latn-UZ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7AD67-86FC-41B0-AD41-476015ACABCD}" type="datetimeFigureOut">
              <a:rPr lang="uz-Latn-UZ" smtClean="0"/>
              <a:pPr/>
              <a:t>21/03 2017</a:t>
            </a:fld>
            <a:endParaRPr lang="uz-Latn-U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z-Latn-U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7DF6A-B421-42BA-B456-1F9981035B5E}" type="slidenum">
              <a:rPr lang="uz-Latn-UZ" smtClean="0"/>
              <a:pPr/>
              <a:t>‹#›</a:t>
            </a:fld>
            <a:endParaRPr lang="uz-Latn-UZ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uz-Latn-U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uz-Latn-U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7AD67-86FC-41B0-AD41-476015ACABCD}" type="datetimeFigureOut">
              <a:rPr lang="uz-Latn-UZ" smtClean="0"/>
              <a:pPr/>
              <a:t>21/03 2017</a:t>
            </a:fld>
            <a:endParaRPr lang="uz-Latn-U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z-Latn-U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7DF6A-B421-42BA-B456-1F9981035B5E}" type="slidenum">
              <a:rPr lang="uz-Latn-UZ" smtClean="0"/>
              <a:pPr/>
              <a:t>‹#›</a:t>
            </a:fld>
            <a:endParaRPr lang="uz-Latn-UZ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uz-Latn-U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z-Latn-U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7AD67-86FC-41B0-AD41-476015ACABCD}" type="datetimeFigureOut">
              <a:rPr lang="uz-Latn-UZ" smtClean="0"/>
              <a:pPr/>
              <a:t>21/03 2017</a:t>
            </a:fld>
            <a:endParaRPr lang="uz-Latn-U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z-Latn-U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7DF6A-B421-42BA-B456-1F9981035B5E}" type="slidenum">
              <a:rPr lang="uz-Latn-UZ" smtClean="0"/>
              <a:pPr/>
              <a:t>‹#›</a:t>
            </a:fld>
            <a:endParaRPr lang="uz-Latn-UZ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uz-Latn-U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uz-Latn-U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77AD67-86FC-41B0-AD41-476015ACABCD}" type="datetimeFigureOut">
              <a:rPr lang="uz-Latn-UZ" smtClean="0"/>
              <a:pPr/>
              <a:t>21/03 2017</a:t>
            </a:fld>
            <a:endParaRPr lang="uz-Latn-U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z-Latn-U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A7DF6A-B421-42BA-B456-1F9981035B5E}" type="slidenum">
              <a:rPr lang="uz-Latn-UZ" smtClean="0"/>
              <a:pPr/>
              <a:t>‹#›</a:t>
            </a:fld>
            <a:endParaRPr lang="uz-Latn-U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z-Latn-U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13" Type="http://schemas.openxmlformats.org/officeDocument/2006/relationships/image" Target="../media/image12.gif"/><Relationship Id="rId3" Type="http://schemas.openxmlformats.org/officeDocument/2006/relationships/image" Target="../media/image2.wmf"/><Relationship Id="rId7" Type="http://schemas.openxmlformats.org/officeDocument/2006/relationships/image" Target="../media/image6.gif"/><Relationship Id="rId12" Type="http://schemas.openxmlformats.org/officeDocument/2006/relationships/image" Target="../media/image11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11" Type="http://schemas.openxmlformats.org/officeDocument/2006/relationships/image" Target="../media/image10.gif"/><Relationship Id="rId5" Type="http://schemas.openxmlformats.org/officeDocument/2006/relationships/image" Target="../media/image4.gif"/><Relationship Id="rId10" Type="http://schemas.openxmlformats.org/officeDocument/2006/relationships/image" Target="../media/image9.gif"/><Relationship Id="rId4" Type="http://schemas.openxmlformats.org/officeDocument/2006/relationships/image" Target="../media/image3.gif"/><Relationship Id="rId9" Type="http://schemas.openxmlformats.org/officeDocument/2006/relationships/image" Target="../media/image8.gif"/><Relationship Id="rId14" Type="http://schemas.openxmlformats.org/officeDocument/2006/relationships/image" Target="../media/image13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472" y="-285776"/>
            <a:ext cx="7772400" cy="1470025"/>
          </a:xfrm>
        </p:spPr>
        <p:txBody>
          <a:bodyPr>
            <a:normAutofit/>
          </a:bodyPr>
          <a:lstStyle/>
          <a:p>
            <a:r>
              <a:rPr lang="en-US" sz="2800" b="1" dirty="0" err="1" smtClean="0">
                <a:latin typeface="HP001 4 hàng" pitchFamily="34" charset="-94"/>
              </a:rPr>
              <a:t>Thứ</a:t>
            </a:r>
            <a:r>
              <a:rPr lang="en-US" sz="2800" b="1" dirty="0" smtClean="0">
                <a:latin typeface="HP001 4 hàng" pitchFamily="34" charset="-94"/>
              </a:rPr>
              <a:t> </a:t>
            </a:r>
            <a:r>
              <a:rPr lang="en-US" sz="2800" b="1" dirty="0" err="1" smtClean="0">
                <a:latin typeface="HP001 4 hàng" pitchFamily="34" charset="-94"/>
              </a:rPr>
              <a:t>tư</a:t>
            </a:r>
            <a:r>
              <a:rPr lang="en-US" sz="2800" b="1" dirty="0" smtClean="0">
                <a:latin typeface="HP001 4 hàng" pitchFamily="34" charset="-94"/>
              </a:rPr>
              <a:t>, </a:t>
            </a:r>
            <a:r>
              <a:rPr lang="en-US" sz="2800" b="1" dirty="0" err="1" smtClean="0">
                <a:latin typeface="HP001 4 hàng" pitchFamily="34" charset="-94"/>
              </a:rPr>
              <a:t>ngày</a:t>
            </a:r>
            <a:r>
              <a:rPr lang="en-US" sz="2800" b="1" dirty="0" smtClean="0">
                <a:latin typeface="HP001 4 hàng" pitchFamily="34" charset="-94"/>
              </a:rPr>
              <a:t> 3 </a:t>
            </a:r>
            <a:r>
              <a:rPr lang="en-US" sz="2800" b="1" dirty="0" err="1" smtClean="0">
                <a:latin typeface="HP001 4 hàng" pitchFamily="34" charset="-94"/>
              </a:rPr>
              <a:t>tháng</a:t>
            </a:r>
            <a:r>
              <a:rPr lang="en-US" sz="2800" b="1" dirty="0" smtClean="0">
                <a:latin typeface="HP001 4 hàng" pitchFamily="34" charset="-94"/>
              </a:rPr>
              <a:t> 4 </a:t>
            </a:r>
            <a:r>
              <a:rPr lang="en-US" sz="2800" b="1" dirty="0" err="1" smtClean="0">
                <a:latin typeface="HP001 4 hàng" pitchFamily="34" charset="-94"/>
              </a:rPr>
              <a:t>năm</a:t>
            </a:r>
            <a:r>
              <a:rPr lang="en-US" sz="2800" b="1" dirty="0" smtClean="0">
                <a:latin typeface="HP001 4 hàng" pitchFamily="34" charset="-94"/>
              </a:rPr>
              <a:t> 2013</a:t>
            </a:r>
            <a:endParaRPr lang="uz-Latn-UZ" sz="2800" b="1" dirty="0">
              <a:latin typeface="HP001 4 hàng" pitchFamily="34" charset="-94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14612" y="928670"/>
            <a:ext cx="3143272" cy="542932"/>
          </a:xfrm>
        </p:spPr>
        <p:txBody>
          <a:bodyPr>
            <a:normAutofit/>
          </a:bodyPr>
          <a:lstStyle/>
          <a:p>
            <a:r>
              <a:rPr lang="en-US" sz="2800" b="1" dirty="0" err="1" smtClean="0">
                <a:solidFill>
                  <a:schemeClr val="tx1"/>
                </a:solidFill>
                <a:latin typeface="HP001 4 hàng" pitchFamily="34" charset="-94"/>
              </a:rPr>
              <a:t>Tập</a:t>
            </a:r>
            <a:r>
              <a:rPr lang="en-US" sz="2800" b="1" dirty="0" smtClean="0">
                <a:solidFill>
                  <a:schemeClr val="tx1"/>
                </a:solidFill>
                <a:latin typeface="HP001 4 hàng" pitchFamily="34" charset="-94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HP001 4 hàng" pitchFamily="34" charset="-94"/>
              </a:rPr>
              <a:t>đǌ</a:t>
            </a:r>
            <a:endParaRPr lang="uz-Latn-UZ" sz="2800" b="1" dirty="0">
              <a:solidFill>
                <a:schemeClr val="tx1"/>
              </a:solidFill>
              <a:latin typeface="HP001 4 hàng" pitchFamily="34" charset="-94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357554" y="785794"/>
            <a:ext cx="185738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16" descr="New_Bliss1024_76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609600" y="0"/>
            <a:ext cx="9753600" cy="7315200"/>
          </a:xfrm>
          <a:prstGeom prst="rect">
            <a:avLst/>
          </a:prstGeom>
          <a:noFill/>
        </p:spPr>
      </p:pic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304800" y="5562600"/>
            <a:ext cx="8610600" cy="10509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800" b="1">
              <a:solidFill>
                <a:srgbClr val="FF3300"/>
              </a:solidFill>
              <a:latin typeface="Arial" charset="0"/>
            </a:endParaRPr>
          </a:p>
          <a:p>
            <a:pPr algn="ctr" eaLnBrk="0" hangingPunct="0"/>
            <a:endParaRPr lang="en-US" sz="2800" b="1">
              <a:solidFill>
                <a:srgbClr val="FF3300"/>
              </a:solidFill>
              <a:latin typeface="Arial" charset="0"/>
            </a:endParaRPr>
          </a:p>
          <a:p>
            <a:pPr algn="ctr" eaLnBrk="0" hangingPunct="0"/>
            <a:endParaRPr lang="en-US" sz="2800" b="1">
              <a:solidFill>
                <a:srgbClr val="FF3300"/>
              </a:solidFill>
              <a:latin typeface="Arial" charset="0"/>
            </a:endParaRPr>
          </a:p>
          <a:p>
            <a:pPr algn="ctr" eaLnBrk="0" hangingPunct="0"/>
            <a:r>
              <a:rPr lang="en-US" sz="2800" b="1">
                <a:solidFill>
                  <a:srgbClr val="FF3300"/>
                </a:solidFill>
                <a:latin typeface="Arial" charset="0"/>
              </a:rPr>
              <a:t>Trường Tiểu học Lê Phong</a:t>
            </a:r>
          </a:p>
          <a:p>
            <a:pPr algn="ctr" eaLnBrk="0" hangingPunct="0"/>
            <a:r>
              <a:rPr lang="en-US" b="1">
                <a:solidFill>
                  <a:srgbClr val="FF3300"/>
                </a:solidFill>
                <a:latin typeface="Arial" charset="0"/>
              </a:rPr>
              <a:t>Giáo viên : Ngô Thị Kim Mai</a:t>
            </a:r>
          </a:p>
          <a:p>
            <a:pPr algn="ctr" eaLnBrk="0" hangingPunct="0"/>
            <a:endParaRPr lang="en-US" sz="2800" b="1">
              <a:solidFill>
                <a:srgbClr val="FF3300"/>
              </a:solidFill>
              <a:latin typeface="Arial" charset="0"/>
            </a:endParaRPr>
          </a:p>
          <a:p>
            <a:pPr algn="ctr" eaLnBrk="0" hangingPunct="0"/>
            <a:endParaRPr lang="en-US" sz="2800" b="1">
              <a:solidFill>
                <a:srgbClr val="FF3300"/>
              </a:solidFill>
              <a:latin typeface="Arial" charset="0"/>
            </a:endParaRPr>
          </a:p>
          <a:p>
            <a:pPr algn="ctr" eaLnBrk="0" hangingPunct="0"/>
            <a:endParaRPr lang="en-US" sz="2800" b="1">
              <a:solidFill>
                <a:srgbClr val="FF3300"/>
              </a:solidFill>
              <a:latin typeface="Arial" charset="0"/>
            </a:endParaRPr>
          </a:p>
        </p:txBody>
      </p:sp>
      <p:pic>
        <p:nvPicPr>
          <p:cNvPr id="10" name="Picture 13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1469071">
            <a:off x="23775" y="309596"/>
            <a:ext cx="1277938" cy="1273175"/>
          </a:xfrm>
          <a:prstGeom prst="rect">
            <a:avLst/>
          </a:prstGeom>
          <a:noFill/>
        </p:spPr>
      </p:pic>
      <p:sp>
        <p:nvSpPr>
          <p:cNvPr id="11" name="WordArt 17"/>
          <p:cNvSpPr>
            <a:spLocks noChangeArrowheads="1" noChangeShapeType="1" noTextEdit="1"/>
          </p:cNvSpPr>
          <p:nvPr/>
        </p:nvSpPr>
        <p:spPr bwMode="auto">
          <a:xfrm>
            <a:off x="642910" y="357166"/>
            <a:ext cx="7696200" cy="2133600"/>
          </a:xfrm>
          <a:prstGeom prst="rect">
            <a:avLst/>
          </a:prstGeom>
        </p:spPr>
        <p:txBody>
          <a:bodyPr wrap="none" fromWordArt="1">
            <a:prstTxWarp prst="textCanUp">
              <a:avLst>
                <a:gd name="adj" fmla="val 85713"/>
              </a:avLst>
            </a:prstTxWarp>
            <a:scene3d>
              <a:camera prst="legacyObliqueTopRight"/>
              <a:lightRig rig="legacyFlat3" dir="b"/>
            </a:scene3d>
            <a:sp3d extrusionH="430200" prstMaterial="legacyMatte">
              <a:extrusionClr>
                <a:srgbClr val="FFFFFF"/>
              </a:extrusionClr>
            </a:sp3d>
          </a:bodyPr>
          <a:lstStyle/>
          <a:p>
            <a:pPr algn="ctr"/>
            <a:r>
              <a:rPr lang="uz-Latn-UZ" sz="2800" b="1" kern="10" dirty="0">
                <a:ln w="9525">
                  <a:noFill/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  <a:cs typeface="Times New Roman"/>
              </a:rPr>
              <a:t>Chào mừng quý thầy </a:t>
            </a:r>
          </a:p>
          <a:p>
            <a:pPr algn="ctr"/>
            <a:r>
              <a:rPr lang="uz-Latn-UZ" sz="2800" b="1" kern="10" dirty="0">
                <a:ln w="9525">
                  <a:noFill/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  <a:cs typeface="Times New Roman"/>
              </a:rPr>
              <a:t>cô </a:t>
            </a:r>
            <a:r>
              <a:rPr lang="uz-Latn-UZ" sz="2800" b="1" kern="10" dirty="0" smtClean="0">
                <a:ln w="9525">
                  <a:noFill/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  <a:cs typeface="Times New Roman"/>
              </a:rPr>
              <a:t>giáo</a:t>
            </a:r>
            <a:endParaRPr lang="uz-Latn-UZ" sz="2800" b="1" kern="10" dirty="0">
              <a:ln w="9525">
                <a:noFill/>
                <a:round/>
                <a:headEnd/>
                <a:tailEnd/>
              </a:ln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  <p:sp>
        <p:nvSpPr>
          <p:cNvPr id="12" name="WordArt 18"/>
          <p:cNvSpPr>
            <a:spLocks noChangeArrowheads="1" noChangeShapeType="1" noTextEdit="1"/>
          </p:cNvSpPr>
          <p:nvPr/>
        </p:nvSpPr>
        <p:spPr bwMode="auto">
          <a:xfrm>
            <a:off x="2133600" y="2819400"/>
            <a:ext cx="3876675" cy="13906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BottomRight">
                <a:rot lat="0" lon="21239999" rev="0"/>
              </a:camera>
              <a:lightRig rig="legacyHarsh3" dir="l"/>
            </a:scene3d>
            <a:sp3d extrusionH="430200" prstMaterial="legacyMatte">
              <a:extrusionClr>
                <a:srgbClr val="C0C0C0"/>
              </a:extrusionClr>
            </a:sp3d>
          </a:bodyPr>
          <a:lstStyle/>
          <a:p>
            <a:pPr algn="ctr"/>
            <a:r>
              <a:rPr lang="en-US" sz="4800" b="1" kern="10" dirty="0" err="1" smtClean="0">
                <a:ln w="9525">
                  <a:round/>
                  <a:headEnd/>
                  <a:tailEnd/>
                </a:ln>
                <a:solidFill>
                  <a:srgbClr val="FFC000"/>
                </a:solidFill>
                <a:latin typeface="VNI-Avo" pitchFamily="2" charset="0"/>
                <a:cs typeface="Times New Roman"/>
              </a:rPr>
              <a:t>Taäp</a:t>
            </a:r>
            <a:r>
              <a:rPr lang="en-US" sz="4800" b="1" kern="10" dirty="0" smtClean="0">
                <a:ln w="9525">
                  <a:round/>
                  <a:headEnd/>
                  <a:tailEnd/>
                </a:ln>
                <a:solidFill>
                  <a:srgbClr val="FFC000"/>
                </a:solidFill>
                <a:latin typeface="VNI-Avo" pitchFamily="2" charset="0"/>
                <a:cs typeface="Times New Roman"/>
              </a:rPr>
              <a:t> </a:t>
            </a:r>
            <a:r>
              <a:rPr lang="en-US" sz="4800" b="1" kern="10" dirty="0" err="1" smtClean="0">
                <a:ln w="9525">
                  <a:round/>
                  <a:headEnd/>
                  <a:tailEnd/>
                </a:ln>
                <a:solidFill>
                  <a:srgbClr val="FFC000"/>
                </a:solidFill>
                <a:latin typeface="VNI-Avo" pitchFamily="2" charset="0"/>
                <a:cs typeface="Times New Roman"/>
              </a:rPr>
              <a:t>ñoïc</a:t>
            </a:r>
            <a:endParaRPr lang="uz-Latn-UZ" sz="4800" b="1" kern="10" dirty="0">
              <a:ln w="9525">
                <a:round/>
                <a:headEnd/>
                <a:tailEnd/>
              </a:ln>
              <a:solidFill>
                <a:srgbClr val="FFC000"/>
              </a:solidFill>
              <a:latin typeface="Times New Roman"/>
              <a:cs typeface="Times New Roman"/>
            </a:endParaRPr>
          </a:p>
          <a:p>
            <a:pPr algn="ctr"/>
            <a:r>
              <a:rPr lang="uz-Latn-UZ" sz="4800" b="1" kern="10" dirty="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DCEBF5"/>
                    </a:gs>
                    <a:gs pos="100000">
                      <a:srgbClr val="55261C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 </a:t>
            </a:r>
            <a:r>
              <a:rPr lang="uz-Latn-UZ" sz="4800" b="1" kern="10" dirty="0">
                <a:ln w="9525">
                  <a:round/>
                  <a:headEnd/>
                  <a:tailEnd/>
                </a:ln>
                <a:solidFill>
                  <a:srgbClr val="FFC000"/>
                </a:solidFill>
                <a:latin typeface="Times New Roman"/>
                <a:cs typeface="Times New Roman"/>
              </a:rPr>
              <a:t>Lớp 1</a:t>
            </a:r>
          </a:p>
        </p:txBody>
      </p:sp>
      <p:pic>
        <p:nvPicPr>
          <p:cNvPr id="13" name="Picture 20" descr="200463042511690xy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29000" y="3048000"/>
            <a:ext cx="1238250" cy="1181100"/>
          </a:xfrm>
          <a:prstGeom prst="rect">
            <a:avLst/>
          </a:prstGeom>
          <a:noFill/>
        </p:spPr>
      </p:pic>
      <p:pic>
        <p:nvPicPr>
          <p:cNvPr id="14" name="Picture 21" descr="200463042511690xy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47800" y="2286000"/>
            <a:ext cx="1238250" cy="1181100"/>
          </a:xfrm>
          <a:prstGeom prst="rect">
            <a:avLst/>
          </a:prstGeom>
          <a:noFill/>
        </p:spPr>
      </p:pic>
      <p:pic>
        <p:nvPicPr>
          <p:cNvPr id="15" name="Picture 22" descr="200463042511690xy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05200" y="533400"/>
            <a:ext cx="1238250" cy="1181100"/>
          </a:xfrm>
          <a:prstGeom prst="rect">
            <a:avLst/>
          </a:prstGeom>
          <a:noFill/>
        </p:spPr>
      </p:pic>
      <p:pic>
        <p:nvPicPr>
          <p:cNvPr id="16" name="Picture 23" descr="200463042511690xy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95800" y="1676400"/>
            <a:ext cx="1238250" cy="1181100"/>
          </a:xfrm>
          <a:prstGeom prst="rect">
            <a:avLst/>
          </a:prstGeom>
          <a:noFill/>
        </p:spPr>
      </p:pic>
      <p:pic>
        <p:nvPicPr>
          <p:cNvPr id="17" name="Picture 24" descr="200463042511690xy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96000" y="3352800"/>
            <a:ext cx="1238250" cy="1181100"/>
          </a:xfrm>
          <a:prstGeom prst="rect">
            <a:avLst/>
          </a:prstGeom>
          <a:noFill/>
        </p:spPr>
      </p:pic>
      <p:pic>
        <p:nvPicPr>
          <p:cNvPr id="18" name="Picture 25" descr="200463042511690xy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29200" y="609600"/>
            <a:ext cx="1238250" cy="1181100"/>
          </a:xfrm>
          <a:prstGeom prst="rect">
            <a:avLst/>
          </a:prstGeom>
          <a:noFill/>
        </p:spPr>
      </p:pic>
      <p:pic>
        <p:nvPicPr>
          <p:cNvPr id="19" name="Picture 26" descr="200463042511690xy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81200" y="1676400"/>
            <a:ext cx="1238250" cy="1181100"/>
          </a:xfrm>
          <a:prstGeom prst="rect">
            <a:avLst/>
          </a:prstGeom>
          <a:noFill/>
        </p:spPr>
      </p:pic>
      <p:pic>
        <p:nvPicPr>
          <p:cNvPr id="20" name="Picture 27" descr="200463042511690xy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114800" y="2057400"/>
            <a:ext cx="1238250" cy="1181100"/>
          </a:xfrm>
          <a:prstGeom prst="rect">
            <a:avLst/>
          </a:prstGeom>
          <a:noFill/>
        </p:spPr>
      </p:pic>
      <p:pic>
        <p:nvPicPr>
          <p:cNvPr id="21" name="Picture 28" descr="Blue_rose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086600" y="5181600"/>
            <a:ext cx="1022350" cy="1371600"/>
          </a:xfrm>
          <a:prstGeom prst="rect">
            <a:avLst/>
          </a:prstGeom>
          <a:noFill/>
        </p:spPr>
      </p:pic>
      <p:pic>
        <p:nvPicPr>
          <p:cNvPr id="22" name="Picture 29" descr="Blue_rose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705600" y="5181600"/>
            <a:ext cx="1022350" cy="1371600"/>
          </a:xfrm>
          <a:prstGeom prst="rect">
            <a:avLst/>
          </a:prstGeom>
          <a:noFill/>
        </p:spPr>
      </p:pic>
      <p:pic>
        <p:nvPicPr>
          <p:cNvPr id="23" name="Picture 30" descr="Blue_rose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flipH="1">
            <a:off x="7315200" y="4648200"/>
            <a:ext cx="1419225" cy="1905000"/>
          </a:xfrm>
          <a:prstGeom prst="rect">
            <a:avLst/>
          </a:prstGeom>
          <a:noFill/>
        </p:spPr>
      </p:pic>
      <p:pic>
        <p:nvPicPr>
          <p:cNvPr id="24" name="Picture 31" descr="Blue_rose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flipH="1">
            <a:off x="7696200" y="5410200"/>
            <a:ext cx="1022350" cy="1371600"/>
          </a:xfrm>
          <a:prstGeom prst="rect">
            <a:avLst/>
          </a:prstGeom>
          <a:noFill/>
        </p:spPr>
      </p:pic>
      <p:pic>
        <p:nvPicPr>
          <p:cNvPr id="25" name="Picture 33" descr="Blue_rose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257800" y="5029200"/>
            <a:ext cx="1022350" cy="1371600"/>
          </a:xfrm>
          <a:prstGeom prst="rect">
            <a:avLst/>
          </a:prstGeom>
          <a:noFill/>
        </p:spPr>
      </p:pic>
      <p:pic>
        <p:nvPicPr>
          <p:cNvPr id="26" name="Picture 35" descr="Blue_rose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486400" y="4572000"/>
            <a:ext cx="1419225" cy="1905000"/>
          </a:xfrm>
          <a:prstGeom prst="rect">
            <a:avLst/>
          </a:prstGeom>
          <a:noFill/>
        </p:spPr>
      </p:pic>
      <p:pic>
        <p:nvPicPr>
          <p:cNvPr id="27" name="Picture 36" descr="Blue_rose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flipH="1">
            <a:off x="6096000" y="4724400"/>
            <a:ext cx="1419225" cy="1905000"/>
          </a:xfrm>
          <a:prstGeom prst="rect">
            <a:avLst/>
          </a:prstGeom>
          <a:noFill/>
        </p:spPr>
      </p:pic>
      <p:grpSp>
        <p:nvGrpSpPr>
          <p:cNvPr id="28" name="Group 37"/>
          <p:cNvGrpSpPr>
            <a:grpSpLocks/>
          </p:cNvGrpSpPr>
          <p:nvPr/>
        </p:nvGrpSpPr>
        <p:grpSpPr bwMode="auto">
          <a:xfrm>
            <a:off x="3657600" y="4800600"/>
            <a:ext cx="1905000" cy="2209800"/>
            <a:chOff x="-216" y="3820"/>
            <a:chExt cx="648" cy="281"/>
          </a:xfrm>
        </p:grpSpPr>
        <p:pic>
          <p:nvPicPr>
            <p:cNvPr id="29" name="Picture 38" descr="97"/>
            <p:cNvPicPr>
              <a:picLocks noChangeAspect="1" noChangeArrowheads="1" noCrop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-48" y="3895"/>
              <a:ext cx="432" cy="206"/>
            </a:xfrm>
            <a:prstGeom prst="rect">
              <a:avLst/>
            </a:prstGeom>
            <a:noFill/>
          </p:spPr>
        </p:pic>
        <p:pic>
          <p:nvPicPr>
            <p:cNvPr id="30" name="Picture 39" descr="97"/>
            <p:cNvPicPr>
              <a:picLocks noChangeAspect="1" noChangeArrowheads="1" noCrop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-216" y="3820"/>
              <a:ext cx="432" cy="206"/>
            </a:xfrm>
            <a:prstGeom prst="rect">
              <a:avLst/>
            </a:prstGeom>
            <a:noFill/>
          </p:spPr>
        </p:pic>
        <p:pic>
          <p:nvPicPr>
            <p:cNvPr id="31" name="Picture 40" descr="97"/>
            <p:cNvPicPr>
              <a:picLocks noChangeAspect="1" noChangeArrowheads="1" noCrop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0" y="3834"/>
              <a:ext cx="432" cy="206"/>
            </a:xfrm>
            <a:prstGeom prst="rect">
              <a:avLst/>
            </a:prstGeom>
            <a:noFill/>
          </p:spPr>
        </p:pic>
      </p:grpSp>
      <p:pic>
        <p:nvPicPr>
          <p:cNvPr id="32" name="Picture 41" descr="97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854325" y="6172200"/>
            <a:ext cx="685800" cy="411163"/>
          </a:xfrm>
          <a:prstGeom prst="rect">
            <a:avLst/>
          </a:prstGeom>
          <a:noFill/>
        </p:spPr>
      </p:pic>
      <p:pic>
        <p:nvPicPr>
          <p:cNvPr id="33" name="Picture 42" descr="97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778125" y="5761038"/>
            <a:ext cx="1066800" cy="639762"/>
          </a:xfrm>
          <a:prstGeom prst="rect">
            <a:avLst/>
          </a:prstGeom>
          <a:noFill/>
        </p:spPr>
      </p:pic>
      <p:pic>
        <p:nvPicPr>
          <p:cNvPr id="34" name="Picture 43" descr="97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778125" y="6173788"/>
            <a:ext cx="685800" cy="327025"/>
          </a:xfrm>
          <a:prstGeom prst="rect">
            <a:avLst/>
          </a:prstGeom>
          <a:noFill/>
        </p:spPr>
      </p:pic>
      <p:pic>
        <p:nvPicPr>
          <p:cNvPr id="35" name="Picture 44" descr="97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854325" y="6210300"/>
            <a:ext cx="1676400" cy="800100"/>
          </a:xfrm>
          <a:prstGeom prst="rect">
            <a:avLst/>
          </a:prstGeom>
          <a:noFill/>
        </p:spPr>
      </p:pic>
      <p:pic>
        <p:nvPicPr>
          <p:cNvPr id="36" name="Picture 45" descr="97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048000" y="4953000"/>
            <a:ext cx="1371600" cy="2133600"/>
          </a:xfrm>
          <a:prstGeom prst="rect">
            <a:avLst/>
          </a:prstGeom>
          <a:noFill/>
        </p:spPr>
      </p:pic>
      <p:pic>
        <p:nvPicPr>
          <p:cNvPr id="37" name="Picture 46" descr="97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962400" y="6096000"/>
            <a:ext cx="685800" cy="327025"/>
          </a:xfrm>
          <a:prstGeom prst="rect">
            <a:avLst/>
          </a:prstGeom>
          <a:noFill/>
        </p:spPr>
      </p:pic>
      <p:pic>
        <p:nvPicPr>
          <p:cNvPr id="38" name="Picture 47" descr="97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800600" y="5562600"/>
            <a:ext cx="1254125" cy="1295400"/>
          </a:xfrm>
          <a:prstGeom prst="rect">
            <a:avLst/>
          </a:prstGeom>
          <a:noFill/>
        </p:spPr>
      </p:pic>
      <p:pic>
        <p:nvPicPr>
          <p:cNvPr id="39" name="Picture 48" descr="j0318055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 rot="1246735">
            <a:off x="3810000" y="4724400"/>
            <a:ext cx="679450" cy="325438"/>
          </a:xfrm>
          <a:prstGeom prst="rect">
            <a:avLst/>
          </a:prstGeom>
          <a:noFill/>
        </p:spPr>
      </p:pic>
      <p:pic>
        <p:nvPicPr>
          <p:cNvPr id="40" name="Picture 49" descr="j0318055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 rot="21297473">
            <a:off x="4443413" y="4800600"/>
            <a:ext cx="890587" cy="393700"/>
          </a:xfrm>
          <a:prstGeom prst="rect">
            <a:avLst/>
          </a:prstGeom>
          <a:noFill/>
        </p:spPr>
      </p:pic>
      <p:pic>
        <p:nvPicPr>
          <p:cNvPr id="41" name="Picture 50" descr="17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 rot="20247276">
            <a:off x="6096000" y="3886200"/>
            <a:ext cx="1428750" cy="1428750"/>
          </a:xfrm>
          <a:prstGeom prst="rect">
            <a:avLst/>
          </a:prstGeom>
          <a:noFill/>
        </p:spPr>
      </p:pic>
      <p:pic>
        <p:nvPicPr>
          <p:cNvPr id="42" name="Picture 51"/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8001000" y="4495800"/>
            <a:ext cx="6667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" name="Picture 52" descr="22"/>
          <p:cNvPicPr>
            <a:picLocks noChangeAspect="1" noChangeArrowheads="1" noCrop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2590800" y="5486400"/>
            <a:ext cx="1524000" cy="1219200"/>
          </a:xfrm>
          <a:prstGeom prst="rect">
            <a:avLst/>
          </a:prstGeom>
          <a:noFill/>
        </p:spPr>
      </p:pic>
      <p:pic>
        <p:nvPicPr>
          <p:cNvPr id="44" name="Picture 53" descr="22"/>
          <p:cNvPicPr>
            <a:picLocks noChangeAspect="1" noChangeArrowheads="1" noCrop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2286000" y="4495800"/>
            <a:ext cx="1524000" cy="1828800"/>
          </a:xfrm>
          <a:prstGeom prst="rect">
            <a:avLst/>
          </a:prstGeom>
          <a:noFill/>
        </p:spPr>
      </p:pic>
      <p:pic>
        <p:nvPicPr>
          <p:cNvPr id="45" name="Picture 54" descr="22"/>
          <p:cNvPicPr>
            <a:picLocks noChangeAspect="1" noChangeArrowheads="1" noCrop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1828800" y="4495800"/>
            <a:ext cx="1524000" cy="1828800"/>
          </a:xfrm>
          <a:prstGeom prst="rect">
            <a:avLst/>
          </a:prstGeom>
          <a:noFill/>
        </p:spPr>
      </p:pic>
      <p:pic>
        <p:nvPicPr>
          <p:cNvPr id="46" name="Picture 55" descr="22"/>
          <p:cNvPicPr>
            <a:picLocks noChangeAspect="1" noChangeArrowheads="1" noCrop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1600200" y="5486400"/>
            <a:ext cx="1524000" cy="1371600"/>
          </a:xfrm>
          <a:prstGeom prst="rect">
            <a:avLst/>
          </a:prstGeom>
          <a:noFill/>
        </p:spPr>
      </p:pic>
      <p:pic>
        <p:nvPicPr>
          <p:cNvPr id="47" name="Picture 56" descr="22"/>
          <p:cNvPicPr>
            <a:picLocks noChangeAspect="1" noChangeArrowheads="1" noCrop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1295400" y="5029200"/>
            <a:ext cx="1524000" cy="1828800"/>
          </a:xfrm>
          <a:prstGeom prst="rect">
            <a:avLst/>
          </a:prstGeom>
          <a:noFill/>
        </p:spPr>
      </p:pic>
      <p:pic>
        <p:nvPicPr>
          <p:cNvPr id="48" name="Picture 57" descr="22"/>
          <p:cNvPicPr>
            <a:picLocks noChangeAspect="1" noChangeArrowheads="1" noCrop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2362200" y="5334000"/>
            <a:ext cx="1524000" cy="1828800"/>
          </a:xfrm>
          <a:prstGeom prst="rect">
            <a:avLst/>
          </a:prstGeom>
          <a:noFill/>
        </p:spPr>
      </p:pic>
      <p:pic>
        <p:nvPicPr>
          <p:cNvPr id="49" name="Picture 58" descr="97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905000" y="5791200"/>
            <a:ext cx="1254125" cy="1295400"/>
          </a:xfrm>
          <a:prstGeom prst="rect">
            <a:avLst/>
          </a:prstGeom>
          <a:noFill/>
        </p:spPr>
      </p:pic>
      <p:pic>
        <p:nvPicPr>
          <p:cNvPr id="50" name="Picture 59" descr="22"/>
          <p:cNvPicPr>
            <a:picLocks noChangeAspect="1" noChangeArrowheads="1" noCrop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838200" y="5029200"/>
            <a:ext cx="1524000" cy="1828800"/>
          </a:xfrm>
          <a:prstGeom prst="rect">
            <a:avLst/>
          </a:prstGeom>
          <a:noFill/>
        </p:spPr>
      </p:pic>
      <p:pic>
        <p:nvPicPr>
          <p:cNvPr id="51" name="Picture 60" descr="22"/>
          <p:cNvPicPr>
            <a:picLocks noChangeAspect="1" noChangeArrowheads="1" noCrop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457200" y="4800600"/>
            <a:ext cx="1524000" cy="1828800"/>
          </a:xfrm>
          <a:prstGeom prst="rect">
            <a:avLst/>
          </a:prstGeom>
          <a:noFill/>
        </p:spPr>
      </p:pic>
      <p:pic>
        <p:nvPicPr>
          <p:cNvPr id="52" name="Picture 62" descr="22"/>
          <p:cNvPicPr>
            <a:picLocks noChangeAspect="1" noChangeArrowheads="1" noCrop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09600" y="6096000"/>
            <a:ext cx="1524000" cy="762000"/>
          </a:xfrm>
          <a:prstGeom prst="rect">
            <a:avLst/>
          </a:prstGeom>
          <a:noFill/>
        </p:spPr>
      </p:pic>
      <p:pic>
        <p:nvPicPr>
          <p:cNvPr id="53" name="Picture 63" descr="97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886200" y="5867400"/>
            <a:ext cx="1254125" cy="1295400"/>
          </a:xfrm>
          <a:prstGeom prst="rect">
            <a:avLst/>
          </a:prstGeom>
          <a:noFill/>
        </p:spPr>
      </p:pic>
      <p:pic>
        <p:nvPicPr>
          <p:cNvPr id="54" name="Picture 65" descr="97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505200" y="5791200"/>
            <a:ext cx="1254125" cy="1295400"/>
          </a:xfrm>
          <a:prstGeom prst="rect">
            <a:avLst/>
          </a:prstGeom>
          <a:noFill/>
        </p:spPr>
      </p:pic>
      <p:pic>
        <p:nvPicPr>
          <p:cNvPr id="55" name="Picture 66" descr="97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581400" y="5334000"/>
            <a:ext cx="1254125" cy="1295400"/>
          </a:xfrm>
          <a:prstGeom prst="rect">
            <a:avLst/>
          </a:prstGeom>
          <a:noFill/>
        </p:spPr>
      </p:pic>
      <p:pic>
        <p:nvPicPr>
          <p:cNvPr id="56" name="Picture 67" descr="97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743200" y="5562600"/>
            <a:ext cx="1254125" cy="1295400"/>
          </a:xfrm>
          <a:prstGeom prst="rect">
            <a:avLst/>
          </a:prstGeom>
          <a:noFill/>
        </p:spPr>
      </p:pic>
      <p:pic>
        <p:nvPicPr>
          <p:cNvPr id="57" name="Picture 68"/>
          <p:cNvPicPr>
            <a:picLocks noChangeAspect="1" noChangeArrowheads="1" noCrop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09600" y="5257800"/>
            <a:ext cx="304800" cy="17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8" name="Picture 69"/>
          <p:cNvPicPr>
            <a:picLocks noChangeAspect="1" noChangeArrowheads="1" noCrop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286000" y="5334000"/>
            <a:ext cx="304800" cy="17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9" name="Picture 70"/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362200" y="4114800"/>
            <a:ext cx="6667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0" name="Picture 71"/>
          <p:cNvPicPr>
            <a:picLocks noChangeAspect="1" noChangeArrowheads="1" noCrop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 rot="805517">
            <a:off x="7391400" y="4343400"/>
            <a:ext cx="53340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" name="Picture 72"/>
          <p:cNvPicPr>
            <a:picLocks noChangeAspect="1" noChangeArrowheads="1" noCrop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 rot="4470357">
            <a:off x="762001" y="4419600"/>
            <a:ext cx="53340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2" name="Picture 73"/>
          <p:cNvPicPr>
            <a:picLocks noChangeAspect="1" noChangeArrowheads="1" noCrop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114800" y="4724400"/>
            <a:ext cx="304800" cy="17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3" name="Picture 74"/>
          <p:cNvPicPr>
            <a:picLocks noChangeAspect="1" noChangeArrowheads="1" noCrop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267200" y="6229350"/>
            <a:ext cx="304800" cy="17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4" name="Picture 75"/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343400" y="5029200"/>
            <a:ext cx="6667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5" name="Picture 76"/>
          <p:cNvPicPr>
            <a:picLocks noChangeAspect="1" noChangeArrowheads="1" noCrop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 rot="12917925">
            <a:off x="4724400" y="4953000"/>
            <a:ext cx="53340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6" name="Picture 77"/>
          <p:cNvPicPr>
            <a:picLocks noChangeAspect="1" noChangeArrowheads="1" noCrop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 rot="17803777">
            <a:off x="1947863" y="4605337"/>
            <a:ext cx="53340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7" name="Picture 79" descr="200463042511690xy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96000" y="5334000"/>
            <a:ext cx="1238250" cy="1181100"/>
          </a:xfrm>
          <a:prstGeom prst="rect">
            <a:avLst/>
          </a:prstGeom>
          <a:noFill/>
        </p:spPr>
      </p:pic>
      <p:pic>
        <p:nvPicPr>
          <p:cNvPr id="68" name="Picture 80" descr="Blue_rose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flipH="1">
            <a:off x="6553200" y="5791200"/>
            <a:ext cx="1022350" cy="1371600"/>
          </a:xfrm>
          <a:prstGeom prst="rect">
            <a:avLst/>
          </a:prstGeom>
          <a:noFill/>
        </p:spPr>
      </p:pic>
      <p:pic>
        <p:nvPicPr>
          <p:cNvPr id="69" name="Picture 81" descr="200463042511690xy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867400" y="5867400"/>
            <a:ext cx="1238250" cy="1181100"/>
          </a:xfrm>
          <a:prstGeom prst="rect">
            <a:avLst/>
          </a:prstGeom>
          <a:noFill/>
        </p:spPr>
      </p:pic>
      <p:pic>
        <p:nvPicPr>
          <p:cNvPr id="70" name="Picture 83" descr="Blue_rose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172200" y="5791200"/>
            <a:ext cx="1022350" cy="1371600"/>
          </a:xfrm>
          <a:prstGeom prst="rect">
            <a:avLst/>
          </a:prstGeom>
          <a:noFill/>
        </p:spPr>
      </p:pic>
      <p:pic>
        <p:nvPicPr>
          <p:cNvPr id="71" name="Picture 84" descr="Blue_rose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391400" y="5791200"/>
            <a:ext cx="1022350" cy="1371600"/>
          </a:xfrm>
          <a:prstGeom prst="rect">
            <a:avLst/>
          </a:prstGeom>
          <a:noFill/>
        </p:spPr>
      </p:pic>
      <p:pic>
        <p:nvPicPr>
          <p:cNvPr id="72" name="Picture 90" descr="Blue_rose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flipH="1">
            <a:off x="5311775" y="5505450"/>
            <a:ext cx="1022350" cy="1371600"/>
          </a:xfrm>
          <a:prstGeom prst="rect">
            <a:avLst/>
          </a:prstGeom>
          <a:noFill/>
        </p:spPr>
      </p:pic>
      <p:pic>
        <p:nvPicPr>
          <p:cNvPr id="73" name="Picture 91" descr="Blue_rose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flipH="1">
            <a:off x="4953000" y="5486400"/>
            <a:ext cx="1022350" cy="1371600"/>
          </a:xfrm>
          <a:prstGeom prst="rect">
            <a:avLst/>
          </a:prstGeom>
          <a:noFill/>
        </p:spPr>
      </p:pic>
      <p:pic>
        <p:nvPicPr>
          <p:cNvPr id="74" name="Picture 94" descr="Blue_rose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391400" y="5715000"/>
            <a:ext cx="1022350" cy="1371600"/>
          </a:xfrm>
          <a:prstGeom prst="rect">
            <a:avLst/>
          </a:prstGeom>
          <a:noFill/>
        </p:spPr>
      </p:pic>
      <p:pic>
        <p:nvPicPr>
          <p:cNvPr id="75" name="Picture 96" descr="Blue_rose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flipH="1">
            <a:off x="6629400" y="5486400"/>
            <a:ext cx="1022350" cy="1371600"/>
          </a:xfrm>
          <a:prstGeom prst="rect">
            <a:avLst/>
          </a:prstGeom>
          <a:noFill/>
        </p:spPr>
      </p:pic>
      <p:pic>
        <p:nvPicPr>
          <p:cNvPr id="76" name="Picture 97" descr="97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733800" y="5562600"/>
            <a:ext cx="1254125" cy="1295400"/>
          </a:xfrm>
          <a:prstGeom prst="rect">
            <a:avLst/>
          </a:prstGeom>
          <a:noFill/>
        </p:spPr>
      </p:pic>
      <p:grpSp>
        <p:nvGrpSpPr>
          <p:cNvPr id="77" name="Group 98"/>
          <p:cNvGrpSpPr>
            <a:grpSpLocks/>
          </p:cNvGrpSpPr>
          <p:nvPr/>
        </p:nvGrpSpPr>
        <p:grpSpPr bwMode="auto">
          <a:xfrm>
            <a:off x="2667000" y="4648200"/>
            <a:ext cx="1905000" cy="2209800"/>
            <a:chOff x="-216" y="3820"/>
            <a:chExt cx="648" cy="281"/>
          </a:xfrm>
        </p:grpSpPr>
        <p:pic>
          <p:nvPicPr>
            <p:cNvPr id="78" name="Picture 99" descr="97"/>
            <p:cNvPicPr>
              <a:picLocks noChangeAspect="1" noChangeArrowheads="1" noCrop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-48" y="3895"/>
              <a:ext cx="432" cy="206"/>
            </a:xfrm>
            <a:prstGeom prst="rect">
              <a:avLst/>
            </a:prstGeom>
            <a:noFill/>
          </p:spPr>
        </p:pic>
        <p:pic>
          <p:nvPicPr>
            <p:cNvPr id="79" name="Picture 100" descr="97"/>
            <p:cNvPicPr>
              <a:picLocks noChangeAspect="1" noChangeArrowheads="1" noCrop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-216" y="3820"/>
              <a:ext cx="432" cy="206"/>
            </a:xfrm>
            <a:prstGeom prst="rect">
              <a:avLst/>
            </a:prstGeom>
            <a:noFill/>
          </p:spPr>
        </p:pic>
        <p:pic>
          <p:nvPicPr>
            <p:cNvPr id="80" name="Picture 101" descr="97"/>
            <p:cNvPicPr>
              <a:picLocks noChangeAspect="1" noChangeArrowheads="1" noCrop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0" y="3834"/>
              <a:ext cx="432" cy="206"/>
            </a:xfrm>
            <a:prstGeom prst="rect">
              <a:avLst/>
            </a:prstGeom>
            <a:noFill/>
          </p:spPr>
        </p:pic>
      </p:grpSp>
      <p:pic>
        <p:nvPicPr>
          <p:cNvPr id="81" name="Picture 102" descr="97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971800" y="5791200"/>
            <a:ext cx="685800" cy="327025"/>
          </a:xfrm>
          <a:prstGeom prst="rect">
            <a:avLst/>
          </a:prstGeom>
          <a:noFill/>
        </p:spPr>
      </p:pic>
      <p:pic>
        <p:nvPicPr>
          <p:cNvPr id="82" name="Picture 103" descr="97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895600" y="5562600"/>
            <a:ext cx="1254125" cy="1295400"/>
          </a:xfrm>
          <a:prstGeom prst="rect">
            <a:avLst/>
          </a:prstGeom>
          <a:noFill/>
        </p:spPr>
      </p:pic>
      <p:pic>
        <p:nvPicPr>
          <p:cNvPr id="83" name="Picture 104" descr="97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514600" y="5486400"/>
            <a:ext cx="1254125" cy="1295400"/>
          </a:xfrm>
          <a:prstGeom prst="rect">
            <a:avLst/>
          </a:prstGeom>
          <a:noFill/>
        </p:spPr>
      </p:pic>
      <p:pic>
        <p:nvPicPr>
          <p:cNvPr id="84" name="Picture 105" descr="97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590800" y="5029200"/>
            <a:ext cx="1254125" cy="1295400"/>
          </a:xfrm>
          <a:prstGeom prst="rect">
            <a:avLst/>
          </a:prstGeom>
          <a:noFill/>
        </p:spPr>
      </p:pic>
      <p:pic>
        <p:nvPicPr>
          <p:cNvPr id="85" name="Picture 106"/>
          <p:cNvPicPr>
            <a:picLocks noChangeAspect="1" noChangeArrowheads="1" noCrop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276600" y="5924550"/>
            <a:ext cx="304800" cy="17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6" name="Picture 107" descr="97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743200" y="5257800"/>
            <a:ext cx="1254125" cy="1295400"/>
          </a:xfrm>
          <a:prstGeom prst="rect">
            <a:avLst/>
          </a:prstGeom>
          <a:noFill/>
        </p:spPr>
      </p:pic>
      <p:pic>
        <p:nvPicPr>
          <p:cNvPr id="87" name="Picture 112" descr="22"/>
          <p:cNvPicPr>
            <a:picLocks noChangeAspect="1" noChangeArrowheads="1" noCrop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1143000" y="6324600"/>
            <a:ext cx="1524000" cy="762000"/>
          </a:xfrm>
          <a:prstGeom prst="rect">
            <a:avLst/>
          </a:prstGeom>
          <a:noFill/>
        </p:spPr>
      </p:pic>
      <p:pic>
        <p:nvPicPr>
          <p:cNvPr id="88" name="Picture 113"/>
          <p:cNvPicPr>
            <a:picLocks noChangeAspect="1" noChangeArrowheads="1" noCrop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 rot="18904870">
            <a:off x="3276600" y="4572000"/>
            <a:ext cx="53340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9" name="Picture 115"/>
          <p:cNvPicPr>
            <a:picLocks noChangeAspect="1" noChangeArrowheads="1" noCrop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 rot="12917925">
            <a:off x="5257800" y="4495800"/>
            <a:ext cx="53340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0" name="Picture 116"/>
          <p:cNvPicPr>
            <a:picLocks noChangeAspect="1" noChangeArrowheads="1" noCrop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905000" y="4343400"/>
            <a:ext cx="304800" cy="17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1" name="Picture 117"/>
          <p:cNvPicPr>
            <a:picLocks noChangeAspect="1" noChangeArrowheads="1" noCrop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048000" y="4267200"/>
            <a:ext cx="304800" cy="17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" name="Picture 118"/>
          <p:cNvPicPr>
            <a:picLocks noChangeAspect="1" noChangeArrowheads="1" noCrop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219200" y="4876800"/>
            <a:ext cx="304800" cy="17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3" name="Picture 119"/>
          <p:cNvPicPr>
            <a:picLocks noChangeAspect="1" noChangeArrowheads="1" noCrop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029200" y="5257800"/>
            <a:ext cx="304800" cy="17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4" name="Picture 120"/>
          <p:cNvPicPr>
            <a:picLocks noChangeAspect="1" noChangeArrowheads="1" noCrop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096000" y="5410200"/>
            <a:ext cx="3048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5" name="Picture 121"/>
          <p:cNvPicPr>
            <a:picLocks noChangeAspect="1" noChangeArrowheads="1" noCrop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505200" y="5410200"/>
            <a:ext cx="304800" cy="17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6" name="Picture 122"/>
          <p:cNvPicPr>
            <a:picLocks noChangeAspect="1" noChangeArrowheads="1" noCrop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800600" y="4495800"/>
            <a:ext cx="304800" cy="17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7" name="Picture 123"/>
          <p:cNvPicPr>
            <a:picLocks noChangeAspect="1" noChangeArrowheads="1" noCrop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8534400" y="5334000"/>
            <a:ext cx="304800" cy="17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8" name="Picture 124"/>
          <p:cNvPicPr>
            <a:picLocks noChangeAspect="1" noChangeArrowheads="1" noCrop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114800" y="5029200"/>
            <a:ext cx="304800" cy="17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9" name="Picture 125"/>
          <p:cNvPicPr>
            <a:picLocks noChangeAspect="1" noChangeArrowheads="1" noCrop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8229600" y="5334000"/>
            <a:ext cx="304800" cy="17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0" name="Picture 126"/>
          <p:cNvPicPr>
            <a:picLocks noChangeAspect="1" noChangeArrowheads="1" noCrop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772400" y="4800600"/>
            <a:ext cx="3048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1" name="Picture 135"/>
          <p:cNvPicPr>
            <a:picLocks noChangeAspect="1" noChangeArrowheads="1" noCrop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828800" y="5029200"/>
            <a:ext cx="304800" cy="17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" name="Picture 136"/>
          <p:cNvPicPr>
            <a:picLocks noChangeAspect="1" noChangeArrowheads="1" noCrop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6248400" y="4648200"/>
            <a:ext cx="304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" name="Picture 137"/>
          <p:cNvPicPr>
            <a:picLocks noChangeAspect="1" noChangeArrowheads="1" noCrop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505200" y="4572000"/>
            <a:ext cx="304800" cy="17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" name="Picture 138"/>
          <p:cNvPicPr>
            <a:picLocks noChangeAspect="1" noChangeArrowheads="1" noCrop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7239000" y="4800600"/>
            <a:ext cx="304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5" name="Picture 139"/>
          <p:cNvPicPr>
            <a:picLocks noChangeAspect="1" noChangeArrowheads="1" noCrop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638800" y="4572000"/>
            <a:ext cx="304800" cy="17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6" name="Picture 140"/>
          <p:cNvPicPr>
            <a:picLocks noChangeAspect="1" noChangeArrowheads="1" noCrop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5257800" y="4876800"/>
            <a:ext cx="304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7" name="Picture 141"/>
          <p:cNvPicPr>
            <a:picLocks noChangeAspect="1" noChangeArrowheads="1" noCrop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819400" y="4648200"/>
            <a:ext cx="304800" cy="17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8" name="Picture 142"/>
          <p:cNvPicPr>
            <a:picLocks noChangeAspect="1" noChangeArrowheads="1" noCrop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228600" y="5486400"/>
            <a:ext cx="304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472" y="-531440"/>
            <a:ext cx="7772400" cy="1470025"/>
          </a:xfrm>
        </p:spPr>
        <p:txBody>
          <a:bodyPr>
            <a:normAutofit/>
          </a:bodyPr>
          <a:lstStyle/>
          <a:p>
            <a:r>
              <a:rPr lang="en-US" sz="2800" b="1" dirty="0" err="1" smtClean="0">
                <a:latin typeface="HP001 4 hàng" pitchFamily="34" charset="-94"/>
              </a:rPr>
              <a:t>Thứ</a:t>
            </a:r>
            <a:r>
              <a:rPr lang="en-US" sz="2800" b="1" dirty="0" smtClean="0">
                <a:latin typeface="HP001 4 hàng" pitchFamily="34" charset="-94"/>
              </a:rPr>
              <a:t> </a:t>
            </a:r>
            <a:r>
              <a:rPr lang="en-US" sz="2800" b="1" dirty="0" err="1" smtClean="0">
                <a:latin typeface="HP001 4 hàng" pitchFamily="34" charset="-94"/>
              </a:rPr>
              <a:t>tư</a:t>
            </a:r>
            <a:r>
              <a:rPr lang="en-US" sz="2800" b="1" dirty="0" smtClean="0">
                <a:latin typeface="HP001 4 hàng" pitchFamily="34" charset="-94"/>
              </a:rPr>
              <a:t>, </a:t>
            </a:r>
            <a:r>
              <a:rPr lang="en-US" sz="2800" b="1" dirty="0" err="1" smtClean="0">
                <a:latin typeface="HP001 4 hàng" pitchFamily="34" charset="-94"/>
              </a:rPr>
              <a:t>ngày</a:t>
            </a:r>
            <a:r>
              <a:rPr lang="en-US" sz="2800" b="1" dirty="0" smtClean="0">
                <a:latin typeface="HP001 4 hàng" pitchFamily="34" charset="-94"/>
              </a:rPr>
              <a:t> </a:t>
            </a:r>
            <a:r>
              <a:rPr lang="vi-VN" sz="2800" b="1" dirty="0" smtClean="0">
                <a:latin typeface="HP001 4 hàng" pitchFamily="34" charset="-94"/>
              </a:rPr>
              <a:t>21</a:t>
            </a:r>
            <a:r>
              <a:rPr lang="en-US" sz="2800" b="1" dirty="0" smtClean="0">
                <a:latin typeface="HP001 4 hàng" pitchFamily="34" charset="-94"/>
              </a:rPr>
              <a:t> </a:t>
            </a:r>
            <a:r>
              <a:rPr lang="en-US" sz="2800" b="1" dirty="0" err="1" smtClean="0">
                <a:latin typeface="HP001 4 hàng" pitchFamily="34" charset="-94"/>
              </a:rPr>
              <a:t>tháng</a:t>
            </a:r>
            <a:r>
              <a:rPr lang="en-US" sz="2800" b="1" dirty="0" smtClean="0">
                <a:latin typeface="HP001 4 hàng" pitchFamily="34" charset="-94"/>
              </a:rPr>
              <a:t> </a:t>
            </a:r>
            <a:r>
              <a:rPr lang="vi-VN" sz="2800" b="1" dirty="0" smtClean="0">
                <a:latin typeface="HP001 4 hàng" pitchFamily="34" charset="-94"/>
              </a:rPr>
              <a:t>3</a:t>
            </a:r>
            <a:r>
              <a:rPr lang="en-US" sz="2800" b="1" dirty="0" smtClean="0">
                <a:latin typeface="HP001 4 hàng" pitchFamily="34" charset="-94"/>
              </a:rPr>
              <a:t> </a:t>
            </a:r>
            <a:r>
              <a:rPr lang="en-US" sz="2800" b="1" dirty="0" err="1" smtClean="0">
                <a:latin typeface="HP001 4 hàng" pitchFamily="34" charset="-94"/>
              </a:rPr>
              <a:t>năm</a:t>
            </a:r>
            <a:r>
              <a:rPr lang="en-US" sz="2800" b="1" dirty="0" smtClean="0">
                <a:latin typeface="HP001 4 hàng" pitchFamily="34" charset="-94"/>
              </a:rPr>
              <a:t> 201</a:t>
            </a:r>
            <a:r>
              <a:rPr lang="vi-VN" sz="2800" b="1" dirty="0" smtClean="0">
                <a:latin typeface="HP001 4 hàng" pitchFamily="34" charset="-94"/>
              </a:rPr>
              <a:t>7</a:t>
            </a:r>
            <a:endParaRPr lang="uz-Latn-UZ" sz="2800" b="1" dirty="0">
              <a:latin typeface="HP001 4 hàng" pitchFamily="34" charset="-94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627784" y="404664"/>
            <a:ext cx="4286280" cy="1260162"/>
            <a:chOff x="2627784" y="692696"/>
            <a:chExt cx="4286280" cy="1260162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3357554" y="714356"/>
              <a:ext cx="1857388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Subtitle 2"/>
            <p:cNvSpPr txBox="1">
              <a:spLocks/>
            </p:cNvSpPr>
            <p:nvPr/>
          </p:nvSpPr>
          <p:spPr>
            <a:xfrm>
              <a:off x="2627784" y="1052736"/>
              <a:ext cx="4286280" cy="900122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lang="en-US" sz="3200" b="1" noProof="0" dirty="0" err="1" smtClean="0">
                  <a:solidFill>
                    <a:srgbClr val="FF0000"/>
                  </a:solidFill>
                  <a:latin typeface="VNI-Avo" pitchFamily="2" charset="0"/>
                </a:rPr>
                <a:t>Th</a:t>
              </a:r>
              <a:r>
                <a:rPr lang="vi-VN" sz="3200" b="1" noProof="0" dirty="0" smtClean="0">
                  <a:solidFill>
                    <a:srgbClr val="FF0000"/>
                  </a:solidFill>
                  <a:latin typeface="VNI-Avo" pitchFamily="2" charset="0"/>
                </a:rPr>
                <a:t>aàn Ru Nguû</a:t>
              </a:r>
              <a:endParaRPr kumimoji="0" lang="uz-Latn-UZ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P001 4 hàng" pitchFamily="34" charset="-94"/>
              </a:endParaRPr>
            </a:p>
          </p:txBody>
        </p:sp>
        <p:sp>
          <p:nvSpPr>
            <p:cNvPr id="37" name="Subtitle 2"/>
            <p:cNvSpPr txBox="1">
              <a:spLocks/>
            </p:cNvSpPr>
            <p:nvPr/>
          </p:nvSpPr>
          <p:spPr>
            <a:xfrm>
              <a:off x="3567576" y="692696"/>
              <a:ext cx="1569590" cy="450061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lang="vi-VN" sz="2400" b="1" noProof="0" dirty="0" smtClean="0">
                  <a:latin typeface="VNI-Avo" pitchFamily="2" charset="0"/>
                </a:rPr>
                <a:t>Taäp ñoïc</a:t>
              </a:r>
              <a:endParaRPr kumimoji="0" lang="uz-Latn-UZ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HP001 4 hàng" pitchFamily="34" charset="-94"/>
              </a:endParaRPr>
            </a:p>
          </p:txBody>
        </p:sp>
      </p:grpSp>
      <p:sp>
        <p:nvSpPr>
          <p:cNvPr id="61" name="Subtitle 2"/>
          <p:cNvSpPr txBox="1">
            <a:spLocks/>
          </p:cNvSpPr>
          <p:nvPr/>
        </p:nvSpPr>
        <p:spPr>
          <a:xfrm>
            <a:off x="0" y="1124744"/>
            <a:ext cx="9324528" cy="54452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vi-VN" sz="3200" b="1" noProof="0" dirty="0" smtClean="0">
                <a:latin typeface="VNI-Avo" pitchFamily="2" charset="0"/>
              </a:rPr>
              <a:t>     Toái ñeán, khi treû con ñang ngoài quanh baøn th</a:t>
            </a:r>
            <a:r>
              <a:rPr lang="en-US" sz="3200" b="1" dirty="0">
                <a:latin typeface="VNI-Avo" pitchFamily="2" charset="0"/>
              </a:rPr>
              <a:t>ì</a:t>
            </a:r>
            <a:r>
              <a:rPr lang="vi-VN" sz="3200" b="1" noProof="0" dirty="0" smtClean="0">
                <a:latin typeface="VNI-Avo" pitchFamily="2" charset="0"/>
              </a:rPr>
              <a:t> Thaàn Ru Ngu bay tôùi.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vi-VN" sz="3200" b="1" dirty="0" smtClean="0">
                <a:latin typeface="VNI-Avo" pitchFamily="2" charset="0"/>
              </a:rPr>
              <a:t>     Roùn reùn boû giaøy, thaàn heù cöûa. Vuø moät caùi, Thaàn thoåi nheï vaøo gaùy boïn treû. Theá laø chuùng buoàn nguû r</a:t>
            </a:r>
            <a:r>
              <a:rPr lang="en-US" sz="3200" b="1" dirty="0" err="1" smtClean="0">
                <a:latin typeface="VNI-Avo" pitchFamily="2" charset="0"/>
              </a:rPr>
              <a:t>uõ</a:t>
            </a:r>
            <a:r>
              <a:rPr lang="vi-VN" sz="3200" b="1" dirty="0" smtClean="0">
                <a:latin typeface="VNI-Avo" pitchFamily="2" charset="0"/>
              </a:rPr>
              <a:t> röôïi.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vi-VN" sz="3200" b="1" noProof="0" dirty="0">
                <a:latin typeface="VNI-Avo" pitchFamily="2" charset="0"/>
              </a:rPr>
              <a:t> </a:t>
            </a:r>
            <a:r>
              <a:rPr lang="vi-VN" sz="3200" b="1" noProof="0" dirty="0" smtClean="0">
                <a:latin typeface="VNI-Avo" pitchFamily="2" charset="0"/>
              </a:rPr>
              <a:t>    Khi l</a:t>
            </a:r>
            <a:r>
              <a:rPr lang="en-US" sz="3200" b="1" dirty="0" err="1" smtClean="0">
                <a:latin typeface="VNI-Avo" pitchFamily="2" charset="0"/>
              </a:rPr>
              <a:t>uõ</a:t>
            </a:r>
            <a:r>
              <a:rPr lang="vi-VN" sz="3200" b="1" noProof="0" dirty="0" smtClean="0">
                <a:latin typeface="VNI-Avo" pitchFamily="2" charset="0"/>
              </a:rPr>
              <a:t> treû nguû, Thaàn che caùi oâ coù h</a:t>
            </a:r>
            <a:r>
              <a:rPr lang="en-US" sz="3200" b="1" dirty="0">
                <a:latin typeface="VNI-Avo" pitchFamily="2" charset="0"/>
              </a:rPr>
              <a:t>ì</a:t>
            </a:r>
            <a:r>
              <a:rPr lang="vi-VN" sz="3200" b="1" noProof="0" dirty="0" smtClean="0">
                <a:latin typeface="VNI-Avo" pitchFamily="2" charset="0"/>
              </a:rPr>
              <a:t>nh v</a:t>
            </a:r>
            <a:r>
              <a:rPr lang="en-US" sz="3200" b="1" dirty="0" err="1" smtClean="0">
                <a:latin typeface="VNI-Avo" pitchFamily="2" charset="0"/>
              </a:rPr>
              <a:t>eõ</a:t>
            </a:r>
            <a:r>
              <a:rPr lang="vi-VN" sz="3200" b="1" noProof="0" dirty="0" smtClean="0">
                <a:latin typeface="VNI-Avo" pitchFamily="2" charset="0"/>
              </a:rPr>
              <a:t> tuyeät ñeïp cho nh</a:t>
            </a:r>
            <a:r>
              <a:rPr lang="en-US" sz="3200" b="1" noProof="0" dirty="0" err="1" smtClean="0">
                <a:latin typeface="VNI-Avo" pitchFamily="2" charset="0"/>
              </a:rPr>
              <a:t>öõ</a:t>
            </a:r>
            <a:r>
              <a:rPr lang="vi-VN" sz="3200" b="1" noProof="0" dirty="0" smtClean="0">
                <a:latin typeface="VNI-Avo" pitchFamily="2" charset="0"/>
              </a:rPr>
              <a:t>ng ñöùa beù ngoan ñeå caùc em coù giaác mô ñeïp. </a:t>
            </a:r>
            <a:r>
              <a:rPr lang="vi-VN" sz="3200" b="1" dirty="0" smtClean="0">
                <a:latin typeface="VNI-Avo" pitchFamily="2" charset="0"/>
              </a:rPr>
              <a:t>Ñ</a:t>
            </a:r>
            <a:r>
              <a:rPr lang="en-US" sz="3200" b="1" dirty="0" err="1" smtClean="0">
                <a:latin typeface="VNI-Avo" pitchFamily="2" charset="0"/>
              </a:rPr>
              <a:t>ứa</a:t>
            </a:r>
            <a:r>
              <a:rPr lang="vi-VN" sz="3200" b="1" dirty="0" smtClean="0">
                <a:latin typeface="VNI-Avo" pitchFamily="2" charset="0"/>
              </a:rPr>
              <a:t> </a:t>
            </a:r>
            <a:r>
              <a:rPr lang="vi-VN" sz="3200" b="1" dirty="0" smtClean="0">
                <a:latin typeface="VNI-Avo" pitchFamily="2" charset="0"/>
              </a:rPr>
              <a:t>treû hö chaúng mô thaáy </a:t>
            </a:r>
            <a:r>
              <a:rPr lang="en-US" sz="3200" b="1" dirty="0" err="1" smtClean="0">
                <a:latin typeface="VNI-Avo" pitchFamily="2" charset="0"/>
              </a:rPr>
              <a:t>gì</a:t>
            </a:r>
            <a:r>
              <a:rPr lang="en-US" sz="3200" b="1" dirty="0" smtClean="0">
                <a:latin typeface="VNI-Avo" pitchFamily="2" charset="0"/>
              </a:rPr>
              <a:t> </a:t>
            </a:r>
            <a:r>
              <a:rPr lang="en-US" sz="3200" b="1" dirty="0" err="1" smtClean="0">
                <a:latin typeface="VNI-Avo" pitchFamily="2" charset="0"/>
              </a:rPr>
              <a:t>vì</a:t>
            </a:r>
            <a:r>
              <a:rPr lang="vi-VN" sz="3200" b="1" dirty="0" smtClean="0">
                <a:latin typeface="VNI-Avo" pitchFamily="2" charset="0"/>
              </a:rPr>
              <a:t> chuùng ñöôïc che caùi oâ khoâng coù hinh vẽ.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vi-VN" sz="3200" b="1" noProof="0" dirty="0" smtClean="0">
                <a:latin typeface="VNI-Avo" pitchFamily="2" charset="0"/>
              </a:rPr>
              <a:t>                                   Theo AN-ÑEC-XEN 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6914064" y="1664826"/>
            <a:ext cx="1042312" cy="0"/>
          </a:xfrm>
          <a:prstGeom prst="line">
            <a:avLst/>
          </a:prstGeom>
          <a:ln w="38100">
            <a:solidFill>
              <a:srgbClr val="FF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683568" y="2708920"/>
            <a:ext cx="682272" cy="0"/>
          </a:xfrm>
          <a:prstGeom prst="line">
            <a:avLst/>
          </a:prstGeom>
          <a:ln w="38100">
            <a:solidFill>
              <a:srgbClr val="FF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1547664" y="2730058"/>
            <a:ext cx="682272" cy="0"/>
          </a:xfrm>
          <a:prstGeom prst="line">
            <a:avLst/>
          </a:prstGeom>
          <a:ln w="38100">
            <a:solidFill>
              <a:srgbClr val="FF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3078622" y="2730058"/>
            <a:ext cx="682272" cy="0"/>
          </a:xfrm>
          <a:prstGeom prst="line">
            <a:avLst/>
          </a:prstGeom>
          <a:ln w="38100">
            <a:solidFill>
              <a:srgbClr val="FF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3887379" y="3212976"/>
            <a:ext cx="682272" cy="0"/>
          </a:xfrm>
          <a:prstGeom prst="line">
            <a:avLst/>
          </a:prstGeom>
          <a:ln w="38100">
            <a:solidFill>
              <a:srgbClr val="FF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2737486" y="3717032"/>
            <a:ext cx="682272" cy="0"/>
          </a:xfrm>
          <a:prstGeom prst="line">
            <a:avLst/>
          </a:prstGeom>
          <a:ln w="38100">
            <a:solidFill>
              <a:srgbClr val="FF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73304" y="4797152"/>
            <a:ext cx="1042312" cy="0"/>
          </a:xfrm>
          <a:prstGeom prst="line">
            <a:avLst/>
          </a:prstGeom>
          <a:ln w="38100">
            <a:solidFill>
              <a:srgbClr val="FF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6012160" y="4725144"/>
            <a:ext cx="1258336" cy="0"/>
          </a:xfrm>
          <a:prstGeom prst="line">
            <a:avLst/>
          </a:prstGeom>
          <a:ln w="38100">
            <a:solidFill>
              <a:srgbClr val="FF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796136" y="1664826"/>
            <a:ext cx="2160240" cy="0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758263" y="2730058"/>
            <a:ext cx="1459064" cy="0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2349090" y="2751196"/>
            <a:ext cx="1459064" cy="0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2108512" y="3711173"/>
            <a:ext cx="1459064" cy="0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88600" y="4797152"/>
            <a:ext cx="1800200" cy="0"/>
          </a:xfrm>
          <a:prstGeom prst="line">
            <a:avLst/>
          </a:prstGeom>
          <a:ln w="38100">
            <a:solidFill>
              <a:srgbClr val="FF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4932040" y="1706391"/>
            <a:ext cx="72008" cy="39602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flipH="1">
            <a:off x="4860032" y="1700808"/>
            <a:ext cx="72008" cy="39602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flipH="1">
            <a:off x="3995936" y="2312898"/>
            <a:ext cx="72008" cy="39602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flipH="1">
            <a:off x="6669038" y="2312898"/>
            <a:ext cx="72008" cy="39602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flipH="1">
            <a:off x="6726632" y="2312898"/>
            <a:ext cx="72008" cy="39602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flipH="1">
            <a:off x="6300192" y="2789244"/>
            <a:ext cx="72008" cy="39602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 flipH="1">
            <a:off x="6372200" y="2751196"/>
            <a:ext cx="72008" cy="39602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 flipH="1">
            <a:off x="3567576" y="3216212"/>
            <a:ext cx="72008" cy="39602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 flipH="1">
            <a:off x="3639584" y="3216212"/>
            <a:ext cx="72008" cy="39602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 flipH="1">
            <a:off x="4250244" y="4797152"/>
            <a:ext cx="72008" cy="39602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 flipH="1">
            <a:off x="4328266" y="4797152"/>
            <a:ext cx="72008" cy="39602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 flipH="1">
            <a:off x="1691680" y="5733256"/>
            <a:ext cx="72008" cy="39602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 flipH="1">
            <a:off x="1763688" y="5733256"/>
            <a:ext cx="72008" cy="39602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 flipH="1">
            <a:off x="3383754" y="3807313"/>
            <a:ext cx="72008" cy="39602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472" y="-531440"/>
            <a:ext cx="7772400" cy="1470025"/>
          </a:xfrm>
        </p:spPr>
        <p:txBody>
          <a:bodyPr>
            <a:normAutofit/>
          </a:bodyPr>
          <a:lstStyle/>
          <a:p>
            <a:r>
              <a:rPr lang="en-US" sz="2800" b="1" dirty="0" err="1" smtClean="0">
                <a:latin typeface="HP001 4 hàng" pitchFamily="34" charset="-94"/>
              </a:rPr>
              <a:t>Thứ</a:t>
            </a:r>
            <a:r>
              <a:rPr lang="en-US" sz="2800" b="1" dirty="0" smtClean="0">
                <a:latin typeface="HP001 4 hàng" pitchFamily="34" charset="-94"/>
              </a:rPr>
              <a:t> </a:t>
            </a:r>
            <a:r>
              <a:rPr lang="en-US" sz="2800" b="1" dirty="0" err="1" smtClean="0">
                <a:latin typeface="HP001 4 hàng" pitchFamily="34" charset="-94"/>
              </a:rPr>
              <a:t>tư</a:t>
            </a:r>
            <a:r>
              <a:rPr lang="en-US" sz="2800" b="1" dirty="0" smtClean="0">
                <a:latin typeface="HP001 4 hàng" pitchFamily="34" charset="-94"/>
              </a:rPr>
              <a:t>, </a:t>
            </a:r>
            <a:r>
              <a:rPr lang="en-US" sz="2800" b="1" dirty="0" err="1" smtClean="0">
                <a:latin typeface="HP001 4 hàng" pitchFamily="34" charset="-94"/>
              </a:rPr>
              <a:t>ngày</a:t>
            </a:r>
            <a:r>
              <a:rPr lang="en-US" sz="2800" b="1" dirty="0" smtClean="0">
                <a:latin typeface="HP001 4 hàng" pitchFamily="34" charset="-94"/>
              </a:rPr>
              <a:t> </a:t>
            </a:r>
            <a:r>
              <a:rPr lang="vi-VN" sz="2800" b="1" dirty="0" smtClean="0">
                <a:latin typeface="HP001 4 hàng" pitchFamily="34" charset="-94"/>
              </a:rPr>
              <a:t>21</a:t>
            </a:r>
            <a:r>
              <a:rPr lang="en-US" sz="2800" b="1" dirty="0" smtClean="0">
                <a:latin typeface="HP001 4 hàng" pitchFamily="34" charset="-94"/>
              </a:rPr>
              <a:t> </a:t>
            </a:r>
            <a:r>
              <a:rPr lang="en-US" sz="2800" b="1" dirty="0" err="1" smtClean="0">
                <a:latin typeface="HP001 4 hàng" pitchFamily="34" charset="-94"/>
              </a:rPr>
              <a:t>tháng</a:t>
            </a:r>
            <a:r>
              <a:rPr lang="en-US" sz="2800" b="1" dirty="0" smtClean="0">
                <a:latin typeface="HP001 4 hàng" pitchFamily="34" charset="-94"/>
              </a:rPr>
              <a:t> </a:t>
            </a:r>
            <a:r>
              <a:rPr lang="vi-VN" sz="2800" b="1" dirty="0" smtClean="0">
                <a:latin typeface="HP001 4 hàng" pitchFamily="34" charset="-94"/>
              </a:rPr>
              <a:t>3</a:t>
            </a:r>
            <a:r>
              <a:rPr lang="en-US" sz="2800" b="1" dirty="0" smtClean="0">
                <a:latin typeface="HP001 4 hàng" pitchFamily="34" charset="-94"/>
              </a:rPr>
              <a:t> </a:t>
            </a:r>
            <a:r>
              <a:rPr lang="en-US" sz="2800" b="1" dirty="0" err="1" smtClean="0">
                <a:latin typeface="HP001 4 hàng" pitchFamily="34" charset="-94"/>
              </a:rPr>
              <a:t>năm</a:t>
            </a:r>
            <a:r>
              <a:rPr lang="en-US" sz="2800" b="1" dirty="0" smtClean="0">
                <a:latin typeface="HP001 4 hàng" pitchFamily="34" charset="-94"/>
              </a:rPr>
              <a:t> 201</a:t>
            </a:r>
            <a:r>
              <a:rPr lang="vi-VN" sz="2800" b="1" dirty="0" smtClean="0">
                <a:latin typeface="HP001 4 hàng" pitchFamily="34" charset="-94"/>
              </a:rPr>
              <a:t>7</a:t>
            </a:r>
            <a:endParaRPr lang="uz-Latn-UZ" sz="2800" b="1" dirty="0">
              <a:latin typeface="HP001 4 hàng" pitchFamily="34" charset="-94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627784" y="404664"/>
            <a:ext cx="4286280" cy="1260162"/>
            <a:chOff x="2627784" y="692696"/>
            <a:chExt cx="4286280" cy="1260162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3357554" y="714356"/>
              <a:ext cx="1857388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Subtitle 2"/>
            <p:cNvSpPr txBox="1">
              <a:spLocks/>
            </p:cNvSpPr>
            <p:nvPr/>
          </p:nvSpPr>
          <p:spPr>
            <a:xfrm>
              <a:off x="2627784" y="1052736"/>
              <a:ext cx="4286280" cy="900122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lang="en-US" sz="3200" b="1" noProof="0" dirty="0" err="1" smtClean="0">
                  <a:solidFill>
                    <a:srgbClr val="FF0000"/>
                  </a:solidFill>
                  <a:latin typeface="VNI-Avo" pitchFamily="2" charset="0"/>
                </a:rPr>
                <a:t>Th</a:t>
              </a:r>
              <a:r>
                <a:rPr lang="vi-VN" sz="3200" b="1" noProof="0" dirty="0" smtClean="0">
                  <a:solidFill>
                    <a:srgbClr val="FF0000"/>
                  </a:solidFill>
                  <a:latin typeface="VNI-Avo" pitchFamily="2" charset="0"/>
                </a:rPr>
                <a:t>aàn Ru Nguû</a:t>
              </a:r>
              <a:endParaRPr kumimoji="0" lang="uz-Latn-UZ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P001 4 hàng" pitchFamily="34" charset="-94"/>
              </a:endParaRPr>
            </a:p>
          </p:txBody>
        </p:sp>
        <p:sp>
          <p:nvSpPr>
            <p:cNvPr id="37" name="Subtitle 2"/>
            <p:cNvSpPr txBox="1">
              <a:spLocks/>
            </p:cNvSpPr>
            <p:nvPr/>
          </p:nvSpPr>
          <p:spPr>
            <a:xfrm>
              <a:off x="3567576" y="692696"/>
              <a:ext cx="1569590" cy="450061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lang="vi-VN" sz="2400" b="1" noProof="0" dirty="0" smtClean="0">
                  <a:latin typeface="VNI-Avo" pitchFamily="2" charset="0"/>
                </a:rPr>
                <a:t>Taäp ñoïc</a:t>
              </a:r>
              <a:endParaRPr kumimoji="0" lang="uz-Latn-UZ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HP001 4 hàng" pitchFamily="34" charset="-94"/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0" y="1296144"/>
            <a:ext cx="9324528" cy="5445224"/>
            <a:chOff x="0" y="1296144"/>
            <a:chExt cx="9324528" cy="5445224"/>
          </a:xfrm>
        </p:grpSpPr>
        <p:sp>
          <p:nvSpPr>
            <p:cNvPr id="35" name="Subtitle 2"/>
            <p:cNvSpPr txBox="1">
              <a:spLocks/>
            </p:cNvSpPr>
            <p:nvPr/>
          </p:nvSpPr>
          <p:spPr>
            <a:xfrm>
              <a:off x="0" y="1296144"/>
              <a:ext cx="9324528" cy="5445224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lang="vi-VN" sz="3200" b="1" noProof="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VNI-Avo" pitchFamily="2" charset="0"/>
                </a:rPr>
                <a:t>     </a:t>
              </a:r>
              <a:r>
                <a:rPr lang="en-US" sz="3200" b="1" dirty="0" err="1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VNI-Avo" pitchFamily="2" charset="0"/>
                </a:rPr>
                <a:t>Ñaùnh</a:t>
              </a:r>
              <a:r>
                <a:rPr lang="en-US" sz="3200" b="1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VNI-Avo" pitchFamily="2" charset="0"/>
                </a:rPr>
                <a:t> </a:t>
              </a:r>
              <a:r>
                <a:rPr lang="en-US" sz="3200" b="1" dirty="0" err="1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VNI-Avo" pitchFamily="2" charset="0"/>
                </a:rPr>
                <a:t>daáu</a:t>
              </a:r>
              <a:r>
                <a:rPr lang="en-US" sz="3200" b="1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VNI-Avo" pitchFamily="2" charset="0"/>
                </a:rPr>
                <a:t> v </a:t>
              </a:r>
              <a:r>
                <a:rPr lang="en-US" sz="3200" b="1" dirty="0" err="1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VNI-Avo" pitchFamily="2" charset="0"/>
                </a:rPr>
                <a:t>vaøo</a:t>
              </a:r>
              <a:r>
                <a:rPr lang="en-US" sz="3200" b="1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VNI-Avo" pitchFamily="2" charset="0"/>
                </a:rPr>
                <a:t>     </a:t>
              </a:r>
              <a:r>
                <a:rPr lang="en-US" sz="3200" b="1" dirty="0" err="1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VNI-Avo" pitchFamily="2" charset="0"/>
                </a:rPr>
                <a:t>thích</a:t>
              </a:r>
              <a:r>
                <a:rPr lang="en-US" sz="3200" b="1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VNI-Avo" pitchFamily="2" charset="0"/>
                </a:rPr>
                <a:t> </a:t>
              </a:r>
              <a:r>
                <a:rPr lang="en-US" sz="3200" b="1" dirty="0" err="1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VNI-Avo" pitchFamily="2" charset="0"/>
                </a:rPr>
                <a:t>hôïp</a:t>
              </a:r>
              <a:r>
                <a:rPr lang="en-US" sz="3200" b="1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VNI-Avo" pitchFamily="2" charset="0"/>
                </a:rPr>
                <a:t>:   ÑUÙNG   SAI</a:t>
              </a:r>
            </a:p>
            <a:p>
              <a:pPr marL="514350" marR="0" lvl="0" indent="-514350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AutoNum type="alphaLcParenR"/>
                <a:tabLst/>
                <a:defRPr/>
              </a:pPr>
              <a:r>
                <a:rPr lang="en-US" sz="3200" b="1" dirty="0" err="1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VNI-Avo" pitchFamily="2" charset="0"/>
                </a:rPr>
                <a:t>Thaàn</a:t>
              </a:r>
              <a:r>
                <a:rPr lang="en-US" sz="3200" b="1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VNI-Avo" pitchFamily="2" charset="0"/>
                </a:rPr>
                <a:t> </a:t>
              </a:r>
              <a:r>
                <a:rPr lang="en-US" sz="3200" b="1" dirty="0" err="1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VNI-Avo" pitchFamily="2" charset="0"/>
                </a:rPr>
                <a:t>Ru</a:t>
              </a:r>
              <a:r>
                <a:rPr lang="en-US" sz="3200" b="1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VNI-Avo" pitchFamily="2" charset="0"/>
                </a:rPr>
                <a:t> </a:t>
              </a:r>
              <a:r>
                <a:rPr lang="en-US" sz="3200" b="1" dirty="0" err="1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VNI-Avo" pitchFamily="2" charset="0"/>
                </a:rPr>
                <a:t>Nguû</a:t>
              </a:r>
              <a:r>
                <a:rPr lang="en-US" sz="3200" b="1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VNI-Avo" pitchFamily="2" charset="0"/>
                </a:rPr>
                <a:t> bay </a:t>
              </a:r>
              <a:r>
                <a:rPr lang="en-US" sz="3200" b="1" dirty="0" err="1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VNI-Avo" pitchFamily="2" charset="0"/>
                </a:rPr>
                <a:t>ñeán</a:t>
              </a:r>
              <a:r>
                <a:rPr lang="en-US" sz="3200" b="1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VNI-Avo" pitchFamily="2" charset="0"/>
                </a:rPr>
                <a:t> </a:t>
              </a:r>
              <a:r>
                <a:rPr lang="en-US" sz="3200" b="1" dirty="0" err="1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VNI-Avo" pitchFamily="2" charset="0"/>
                </a:rPr>
                <a:t>vôùi</a:t>
              </a:r>
              <a:r>
                <a:rPr lang="en-US" sz="3200" b="1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VNI-Avo" pitchFamily="2" charset="0"/>
                </a:rPr>
                <a:t> </a:t>
              </a:r>
              <a:r>
                <a:rPr lang="en-US" sz="3200" b="1" dirty="0" err="1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VNI-Avo" pitchFamily="2" charset="0"/>
                </a:rPr>
                <a:t>treû</a:t>
              </a:r>
              <a:r>
                <a:rPr lang="en-US" sz="3200" b="1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VNI-Avo" pitchFamily="2" charset="0"/>
                </a:rPr>
                <a:t> </a:t>
              </a:r>
            </a:p>
            <a:p>
              <a:pPr marR="0" lvl="0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tabLst/>
                <a:defRPr/>
              </a:pPr>
              <a:r>
                <a:rPr lang="en-US" sz="3200" b="1" dirty="0" err="1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VNI-Avo" pitchFamily="2" charset="0"/>
                </a:rPr>
                <a:t>em</a:t>
              </a:r>
              <a:r>
                <a:rPr lang="en-US" sz="3200" b="1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VNI-Avo" pitchFamily="2" charset="0"/>
                </a:rPr>
                <a:t> </a:t>
              </a:r>
              <a:r>
                <a:rPr lang="en-US" sz="3200" b="1" dirty="0" err="1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VNI-Avo" pitchFamily="2" charset="0"/>
                </a:rPr>
                <a:t>vaøo</a:t>
              </a:r>
              <a:r>
                <a:rPr lang="en-US" sz="3200" b="1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VNI-Avo" pitchFamily="2" charset="0"/>
                </a:rPr>
                <a:t> </a:t>
              </a:r>
              <a:r>
                <a:rPr lang="en-US" sz="3200" b="1" dirty="0" err="1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VNI-Avo" pitchFamily="2" charset="0"/>
                </a:rPr>
                <a:t>buoåi</a:t>
              </a:r>
              <a:r>
                <a:rPr lang="en-US" sz="3200" b="1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VNI-Avo" pitchFamily="2" charset="0"/>
                </a:rPr>
                <a:t> </a:t>
              </a:r>
              <a:r>
                <a:rPr lang="en-US" sz="3200" b="1" dirty="0" err="1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VNI-Avo" pitchFamily="2" charset="0"/>
                </a:rPr>
                <a:t>saùng</a:t>
              </a:r>
              <a:r>
                <a:rPr lang="en-US" sz="3200" b="1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VNI-Avo" pitchFamily="2" charset="0"/>
                </a:rPr>
                <a:t>.</a:t>
              </a:r>
            </a:p>
            <a:p>
              <a:pPr marR="0" lvl="0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tabLst/>
                <a:defRPr/>
              </a:pPr>
              <a:r>
                <a:rPr lang="en-US" sz="3200" b="1" noProof="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VNI-Avo" pitchFamily="2" charset="0"/>
                </a:rPr>
                <a:t>b) </a:t>
              </a:r>
              <a:r>
                <a:rPr lang="en-US" sz="3200" b="1" noProof="0" dirty="0" err="1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VNI-Avo" pitchFamily="2" charset="0"/>
                </a:rPr>
                <a:t>Thoåi</a:t>
              </a:r>
              <a:r>
                <a:rPr lang="en-US" sz="3200" b="1" noProof="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VNI-Avo" pitchFamily="2" charset="0"/>
                </a:rPr>
                <a:t> </a:t>
              </a:r>
              <a:r>
                <a:rPr lang="en-US" sz="3200" b="1" noProof="0" dirty="0" err="1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VNI-Avo" pitchFamily="2" charset="0"/>
                </a:rPr>
                <a:t>nheï</a:t>
              </a:r>
              <a:r>
                <a:rPr lang="en-US" sz="3200" b="1" noProof="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VNI-Avo" pitchFamily="2" charset="0"/>
                </a:rPr>
                <a:t> </a:t>
              </a:r>
              <a:r>
                <a:rPr lang="en-US" sz="3200" b="1" noProof="0" dirty="0" err="1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VNI-Avo" pitchFamily="2" charset="0"/>
                </a:rPr>
                <a:t>vaøo</a:t>
              </a:r>
              <a:r>
                <a:rPr lang="en-US" sz="3200" b="1" noProof="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VNI-Avo" pitchFamily="2" charset="0"/>
                </a:rPr>
                <a:t> </a:t>
              </a:r>
              <a:r>
                <a:rPr lang="en-US" sz="3200" b="1" noProof="0" dirty="0" err="1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VNI-Avo" pitchFamily="2" charset="0"/>
                </a:rPr>
                <a:t>gaùy</a:t>
              </a:r>
              <a:r>
                <a:rPr lang="en-US" sz="3200" b="1" noProof="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VNI-Avo" pitchFamily="2" charset="0"/>
                </a:rPr>
                <a:t> </a:t>
              </a:r>
              <a:r>
                <a:rPr lang="en-US" sz="3200" b="1" noProof="0" dirty="0" err="1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VNI-Avo" pitchFamily="2" charset="0"/>
                </a:rPr>
                <a:t>chuùng</a:t>
              </a:r>
              <a:r>
                <a:rPr lang="en-US" sz="3200" b="1" noProof="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VNI-Avo" pitchFamily="2" charset="0"/>
                </a:rPr>
                <a:t>, </a:t>
              </a:r>
              <a:r>
                <a:rPr lang="en-US" sz="3200" b="1" noProof="0" dirty="0" err="1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VNI-Avo" pitchFamily="2" charset="0"/>
                </a:rPr>
                <a:t>Thaàn</a:t>
              </a:r>
              <a:endParaRPr lang="en-US" sz="3200" b="1" noProof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VNI-Avo" pitchFamily="2" charset="0"/>
              </a:endParaRPr>
            </a:p>
            <a:p>
              <a:pPr marR="0" lvl="0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tabLst/>
                <a:defRPr/>
              </a:pPr>
              <a:r>
                <a:rPr lang="en-US" sz="3200" b="1" dirty="0" err="1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VNI-Avo" pitchFamily="2" charset="0"/>
                </a:rPr>
                <a:t>Laøm</a:t>
              </a:r>
              <a:r>
                <a:rPr lang="en-US" sz="3200" b="1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VNI-Avo" pitchFamily="2" charset="0"/>
                </a:rPr>
                <a:t> </a:t>
              </a:r>
              <a:r>
                <a:rPr lang="en-US" sz="3200" b="1" dirty="0" err="1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VNI-Avo" pitchFamily="2" charset="0"/>
                </a:rPr>
                <a:t>cho</a:t>
              </a:r>
              <a:r>
                <a:rPr lang="en-US" sz="3200" b="1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VNI-Avo" pitchFamily="2" charset="0"/>
                </a:rPr>
                <a:t> </a:t>
              </a:r>
              <a:r>
                <a:rPr lang="en-US" sz="3200" b="1" dirty="0" err="1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VNI-Avo" pitchFamily="2" charset="0"/>
                </a:rPr>
                <a:t>chuùng</a:t>
              </a:r>
              <a:r>
                <a:rPr lang="en-US" sz="3200" b="1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VNI-Avo" pitchFamily="2" charset="0"/>
                </a:rPr>
                <a:t> </a:t>
              </a:r>
              <a:r>
                <a:rPr lang="en-US" sz="3200" b="1" dirty="0" err="1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VNI-Avo" pitchFamily="2" charset="0"/>
                </a:rPr>
                <a:t>buoàn</a:t>
              </a:r>
              <a:r>
                <a:rPr lang="en-US" sz="3200" b="1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VNI-Avo" pitchFamily="2" charset="0"/>
                </a:rPr>
                <a:t> </a:t>
              </a:r>
              <a:r>
                <a:rPr lang="en-US" sz="3200" b="1" dirty="0" err="1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VNI-Avo" pitchFamily="2" charset="0"/>
                </a:rPr>
                <a:t>nguû</a:t>
              </a:r>
              <a:r>
                <a:rPr lang="en-US" sz="3200" b="1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VNI-Avo" pitchFamily="2" charset="0"/>
                </a:rPr>
                <a:t> </a:t>
              </a:r>
              <a:r>
                <a:rPr lang="en-US" sz="3200" b="1" dirty="0" err="1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VNI-Avo" pitchFamily="2" charset="0"/>
                </a:rPr>
                <a:t>ruõ</a:t>
              </a:r>
              <a:r>
                <a:rPr lang="en-US" sz="3200" b="1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VNI-Avo" pitchFamily="2" charset="0"/>
                </a:rPr>
                <a:t> </a:t>
              </a:r>
              <a:r>
                <a:rPr lang="en-US" sz="3200" b="1" dirty="0" err="1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VNI-Avo" pitchFamily="2" charset="0"/>
                </a:rPr>
                <a:t>röôïi</a:t>
              </a:r>
              <a:r>
                <a:rPr lang="en-US" sz="3200" b="1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VNI-Avo" pitchFamily="2" charset="0"/>
                </a:rPr>
                <a:t>.</a:t>
              </a:r>
              <a:endParaRPr lang="en-US" sz="3200" b="1" noProof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VNI-Avo" pitchFamily="2" charset="0"/>
              </a:endParaRPr>
            </a:p>
            <a:p>
              <a:pPr marR="0" lvl="0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tabLst/>
                <a:defRPr/>
              </a:pPr>
              <a:r>
                <a:rPr lang="en-US" sz="3200" b="1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VNI-Avo" pitchFamily="2" charset="0"/>
                </a:rPr>
                <a:t>c) </a:t>
              </a:r>
              <a:r>
                <a:rPr lang="en-US" sz="3200" b="1" noProof="0" dirty="0" err="1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VNI-Avo" pitchFamily="2" charset="0"/>
                </a:rPr>
                <a:t>Chieác</a:t>
              </a:r>
              <a:r>
                <a:rPr lang="en-US" sz="3200" b="1" noProof="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VNI-Avo" pitchFamily="2" charset="0"/>
                </a:rPr>
                <a:t> </a:t>
              </a:r>
              <a:r>
                <a:rPr lang="en-US" sz="3200" b="1" noProof="0" dirty="0" err="1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VNI-Avo" pitchFamily="2" charset="0"/>
                </a:rPr>
                <a:t>oâ</a:t>
              </a:r>
              <a:r>
                <a:rPr lang="en-US" sz="3200" b="1" noProof="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VNI-Avo" pitchFamily="2" charset="0"/>
                </a:rPr>
                <a:t> </a:t>
              </a:r>
              <a:r>
                <a:rPr lang="en-US" sz="3200" b="1" noProof="0" dirty="0" err="1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VNI-Avo" pitchFamily="2" charset="0"/>
                </a:rPr>
                <a:t>ñeïp</a:t>
              </a:r>
              <a:r>
                <a:rPr lang="en-US" sz="3200" b="1" noProof="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VNI-Avo" pitchFamily="2" charset="0"/>
                </a:rPr>
                <a:t> </a:t>
              </a:r>
              <a:r>
                <a:rPr lang="en-US" sz="3200" b="1" noProof="0" dirty="0" err="1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VNI-Avo" pitchFamily="2" charset="0"/>
                </a:rPr>
                <a:t>cuû</a:t>
              </a:r>
              <a:r>
                <a:rPr lang="en-US" sz="3200" b="1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VNI-Avo" pitchFamily="2" charset="0"/>
                </a:rPr>
                <a:t>a </a:t>
              </a:r>
              <a:r>
                <a:rPr lang="en-US" sz="3200" b="1" dirty="0" err="1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VNI-Avo" pitchFamily="2" charset="0"/>
                </a:rPr>
                <a:t>thaàn</a:t>
              </a:r>
              <a:r>
                <a:rPr lang="en-US" sz="3200" b="1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VNI-Avo" pitchFamily="2" charset="0"/>
                </a:rPr>
                <a:t> </a:t>
              </a:r>
              <a:r>
                <a:rPr lang="en-US" sz="3200" b="1" dirty="0" err="1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VNI-Avo" pitchFamily="2" charset="0"/>
                </a:rPr>
                <a:t>giuùp</a:t>
              </a:r>
              <a:r>
                <a:rPr lang="en-US" sz="3200" b="1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VNI-Avo" pitchFamily="2" charset="0"/>
                </a:rPr>
                <a:t> </a:t>
              </a:r>
              <a:r>
                <a:rPr lang="en-US" sz="3200" b="1" dirty="0" err="1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VNI-Avo" pitchFamily="2" charset="0"/>
                </a:rPr>
                <a:t>ñöùa</a:t>
              </a:r>
              <a:endParaRPr lang="en-US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VNI-Avo" pitchFamily="2" charset="0"/>
              </a:endParaRPr>
            </a:p>
            <a:p>
              <a:pPr marR="0" lvl="0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tabLst/>
                <a:defRPr/>
              </a:pPr>
              <a:r>
                <a:rPr lang="en-US" sz="3200" b="1" noProof="0" dirty="0" err="1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VNI-Avo" pitchFamily="2" charset="0"/>
                </a:rPr>
                <a:t>Treû</a:t>
              </a:r>
              <a:r>
                <a:rPr lang="en-US" sz="3200" b="1" noProof="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VNI-Avo" pitchFamily="2" charset="0"/>
                </a:rPr>
                <a:t> </a:t>
              </a:r>
              <a:r>
                <a:rPr lang="en-US" sz="3200" b="1" noProof="0" dirty="0" err="1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VNI-Avo" pitchFamily="2" charset="0"/>
                </a:rPr>
                <a:t>ngoan</a:t>
              </a:r>
              <a:r>
                <a:rPr lang="en-US" sz="3200" b="1" noProof="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VNI-Avo" pitchFamily="2" charset="0"/>
                </a:rPr>
                <a:t> </a:t>
              </a:r>
              <a:r>
                <a:rPr lang="en-US" sz="3200" b="1" noProof="0" dirty="0" err="1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VNI-Avo" pitchFamily="2" charset="0"/>
                </a:rPr>
                <a:t>coù</a:t>
              </a:r>
              <a:r>
                <a:rPr lang="en-US" sz="3200" b="1" noProof="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VNI-Avo" pitchFamily="2" charset="0"/>
                </a:rPr>
                <a:t> </a:t>
              </a:r>
              <a:r>
                <a:rPr lang="en-US" sz="3200" b="1" noProof="0" dirty="0" err="1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VNI-Avo" pitchFamily="2" charset="0"/>
                </a:rPr>
                <a:t>giaác</a:t>
              </a:r>
              <a:r>
                <a:rPr lang="en-US" sz="3200" b="1" noProof="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VNI-Avo" pitchFamily="2" charset="0"/>
                </a:rPr>
                <a:t> </a:t>
              </a:r>
              <a:r>
                <a:rPr lang="en-US" sz="3200" b="1" noProof="0" dirty="0" err="1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VNI-Avo" pitchFamily="2" charset="0"/>
                </a:rPr>
                <a:t>mô</a:t>
              </a:r>
              <a:r>
                <a:rPr lang="en-US" sz="3200" b="1" noProof="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VNI-Avo" pitchFamily="2" charset="0"/>
                </a:rPr>
                <a:t> </a:t>
              </a:r>
              <a:r>
                <a:rPr lang="en-US" sz="3200" b="1" noProof="0" dirty="0" err="1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VNI-Avo" pitchFamily="2" charset="0"/>
                </a:rPr>
                <a:t>ñeïp</a:t>
              </a:r>
              <a:r>
                <a:rPr lang="en-US" sz="3200" b="1" noProof="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VNI-Avo" pitchFamily="2" charset="0"/>
                </a:rPr>
                <a:t>.</a:t>
              </a:r>
            </a:p>
            <a:p>
              <a:pPr marR="0" lvl="0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tabLst/>
                <a:defRPr/>
              </a:pPr>
              <a:r>
                <a:rPr lang="en-US" sz="3200" b="1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VNI-Avo" pitchFamily="2" charset="0"/>
                </a:rPr>
                <a:t>d) </a:t>
              </a:r>
              <a:r>
                <a:rPr lang="en-US" sz="3200" b="1" dirty="0" err="1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VNI-Avo" pitchFamily="2" charset="0"/>
                </a:rPr>
                <a:t>Ñöùa</a:t>
              </a:r>
              <a:r>
                <a:rPr lang="en-US" sz="3200" b="1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VNI-Avo" pitchFamily="2" charset="0"/>
                </a:rPr>
                <a:t> </a:t>
              </a:r>
              <a:r>
                <a:rPr lang="en-US" sz="3200" b="1" dirty="0" err="1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VNI-Avo" pitchFamily="2" charset="0"/>
                </a:rPr>
                <a:t>treû</a:t>
              </a:r>
              <a:r>
                <a:rPr lang="en-US" sz="3200" b="1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VNI-Avo" pitchFamily="2" charset="0"/>
                </a:rPr>
                <a:t> </a:t>
              </a:r>
              <a:r>
                <a:rPr lang="en-US" sz="3200" b="1" dirty="0" err="1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VNI-Avo" pitchFamily="2" charset="0"/>
                </a:rPr>
                <a:t>hö</a:t>
              </a:r>
              <a:r>
                <a:rPr lang="en-US" sz="3200" b="1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VNI-Avo" pitchFamily="2" charset="0"/>
                </a:rPr>
                <a:t> </a:t>
              </a:r>
              <a:r>
                <a:rPr lang="en-US" sz="3200" b="1" dirty="0" err="1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VNI-Avo" pitchFamily="2" charset="0"/>
                </a:rPr>
                <a:t>cuõng</a:t>
              </a:r>
              <a:r>
                <a:rPr lang="en-US" sz="3200" b="1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VNI-Avo" pitchFamily="2" charset="0"/>
                </a:rPr>
                <a:t> </a:t>
              </a:r>
              <a:r>
                <a:rPr lang="en-US" sz="3200" b="1" dirty="0" err="1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VNI-Avo" pitchFamily="2" charset="0"/>
                </a:rPr>
                <a:t>ñöôïc</a:t>
              </a:r>
              <a:r>
                <a:rPr lang="en-US" sz="3200" b="1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VNI-Avo" pitchFamily="2" charset="0"/>
                </a:rPr>
                <a:t> </a:t>
              </a:r>
              <a:r>
                <a:rPr lang="en-US" sz="3200" b="1" dirty="0" err="1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VNI-Avo" pitchFamily="2" charset="0"/>
                </a:rPr>
                <a:t>che</a:t>
              </a:r>
              <a:r>
                <a:rPr lang="en-US" sz="3200" b="1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VNI-Avo" pitchFamily="2" charset="0"/>
                </a:rPr>
                <a:t> </a:t>
              </a:r>
              <a:r>
                <a:rPr lang="en-US" sz="3200" b="1" dirty="0" err="1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VNI-Avo" pitchFamily="2" charset="0"/>
                </a:rPr>
                <a:t>chieác</a:t>
              </a:r>
              <a:r>
                <a:rPr lang="en-US" sz="3200" b="1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VNI-Avo" pitchFamily="2" charset="0"/>
                </a:rPr>
                <a:t> </a:t>
              </a:r>
            </a:p>
            <a:p>
              <a:pPr marR="0" lvl="0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tabLst/>
                <a:defRPr/>
              </a:pPr>
              <a:r>
                <a:rPr lang="en-US" sz="3200" b="1" dirty="0" err="1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VNI-Avo" pitchFamily="2" charset="0"/>
                </a:rPr>
                <a:t>oâ</a:t>
              </a:r>
              <a:r>
                <a:rPr lang="en-US" sz="3200" b="1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VNI-Avo" pitchFamily="2" charset="0"/>
                </a:rPr>
                <a:t> </a:t>
              </a:r>
              <a:r>
                <a:rPr lang="en-US" sz="3200" b="1" dirty="0" err="1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VNI-Avo" pitchFamily="2" charset="0"/>
                </a:rPr>
                <a:t>coù</a:t>
              </a:r>
              <a:r>
                <a:rPr lang="en-US" sz="3200" b="1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VNI-Avo" pitchFamily="2" charset="0"/>
                </a:rPr>
                <a:t> </a:t>
              </a:r>
              <a:r>
                <a:rPr lang="en-US" sz="3200" b="1" dirty="0" err="1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VNI-Avo" pitchFamily="2" charset="0"/>
                </a:rPr>
                <a:t>nhöõng</a:t>
              </a:r>
              <a:r>
                <a:rPr lang="en-US" sz="3200" b="1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VNI-Avo" pitchFamily="2" charset="0"/>
                </a:rPr>
                <a:t> </a:t>
              </a:r>
              <a:r>
                <a:rPr lang="en-US" sz="3200" b="1" dirty="0" err="1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VNI-Avo" pitchFamily="2" charset="0"/>
                </a:rPr>
                <a:t>hình</a:t>
              </a:r>
              <a:r>
                <a:rPr lang="en-US" sz="3200" b="1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VNI-Avo" pitchFamily="2" charset="0"/>
                </a:rPr>
                <a:t> </a:t>
              </a:r>
              <a:r>
                <a:rPr lang="en-US" sz="3200" b="1" dirty="0" err="1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VNI-Avo" pitchFamily="2" charset="0"/>
                </a:rPr>
                <a:t>veõ</a:t>
              </a:r>
              <a:r>
                <a:rPr lang="en-US" sz="3200" b="1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VNI-Avo" pitchFamily="2" charset="0"/>
                </a:rPr>
                <a:t> </a:t>
              </a:r>
              <a:r>
                <a:rPr lang="en-US" sz="3200" b="1" dirty="0" err="1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VNI-Avo" pitchFamily="2" charset="0"/>
                </a:rPr>
                <a:t>ñeïp</a:t>
              </a:r>
              <a:r>
                <a:rPr lang="en-US" sz="3200" b="1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VNI-Avo" pitchFamily="2" charset="0"/>
                </a:rPr>
                <a:t>.</a:t>
              </a:r>
              <a:endParaRPr lang="vi-VN" sz="3200" b="1" noProof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VNI-Avo" pitchFamily="2" charset="0"/>
              </a:endParaRPr>
            </a:p>
          </p:txBody>
        </p:sp>
        <p:sp>
          <p:nvSpPr>
            <p:cNvPr id="3" name="Rectangle 2"/>
            <p:cNvSpPr/>
            <p:nvPr/>
          </p:nvSpPr>
          <p:spPr>
            <a:xfrm>
              <a:off x="4011106" y="1396188"/>
              <a:ext cx="366242" cy="39602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7341207" y="2076983"/>
              <a:ext cx="366242" cy="39602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7341207" y="3212976"/>
              <a:ext cx="366242" cy="39602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7400946" y="5445224"/>
              <a:ext cx="366242" cy="39602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7359383" y="4293096"/>
              <a:ext cx="366242" cy="39602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8532440" y="2076983"/>
              <a:ext cx="366242" cy="39602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8532440" y="3212976"/>
              <a:ext cx="366242" cy="39602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8532440" y="4293096"/>
              <a:ext cx="366242" cy="39602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8532440" y="5445224"/>
              <a:ext cx="366242" cy="39602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8532440" y="2074279"/>
            <a:ext cx="366242" cy="396022"/>
            <a:chOff x="6555868" y="2484156"/>
            <a:chExt cx="366242" cy="396022"/>
          </a:xfrm>
        </p:grpSpPr>
        <p:sp>
          <p:nvSpPr>
            <p:cNvPr id="52" name="Rectangle 51"/>
            <p:cNvSpPr/>
            <p:nvPr/>
          </p:nvSpPr>
          <p:spPr>
            <a:xfrm>
              <a:off x="6555868" y="2484156"/>
              <a:ext cx="366242" cy="39602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077" name="Picture 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83578" y="2572381"/>
              <a:ext cx="295275" cy="2667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56" name="Group 55"/>
          <p:cNvGrpSpPr/>
          <p:nvPr/>
        </p:nvGrpSpPr>
        <p:grpSpPr>
          <a:xfrm>
            <a:off x="7336014" y="3210170"/>
            <a:ext cx="366242" cy="396022"/>
            <a:chOff x="6555868" y="2484156"/>
            <a:chExt cx="366242" cy="396022"/>
          </a:xfrm>
        </p:grpSpPr>
        <p:sp>
          <p:nvSpPr>
            <p:cNvPr id="57" name="Rectangle 56"/>
            <p:cNvSpPr/>
            <p:nvPr/>
          </p:nvSpPr>
          <p:spPr>
            <a:xfrm>
              <a:off x="6555868" y="2484156"/>
              <a:ext cx="366242" cy="39602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58" name="Picture 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83578" y="2572381"/>
              <a:ext cx="295275" cy="2667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59" name="Group 58"/>
          <p:cNvGrpSpPr/>
          <p:nvPr/>
        </p:nvGrpSpPr>
        <p:grpSpPr>
          <a:xfrm>
            <a:off x="7336008" y="4298679"/>
            <a:ext cx="403469" cy="396022"/>
            <a:chOff x="6555868" y="2484156"/>
            <a:chExt cx="366242" cy="396022"/>
          </a:xfrm>
        </p:grpSpPr>
        <p:sp>
          <p:nvSpPr>
            <p:cNvPr id="60" name="Rectangle 59"/>
            <p:cNvSpPr/>
            <p:nvPr/>
          </p:nvSpPr>
          <p:spPr>
            <a:xfrm>
              <a:off x="6555868" y="2484156"/>
              <a:ext cx="366242" cy="39602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7" name="Picture 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83578" y="2572381"/>
              <a:ext cx="295275" cy="2667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68" name="Group 67"/>
          <p:cNvGrpSpPr/>
          <p:nvPr/>
        </p:nvGrpSpPr>
        <p:grpSpPr>
          <a:xfrm>
            <a:off x="8540093" y="5404660"/>
            <a:ext cx="366242" cy="472612"/>
            <a:chOff x="6555868" y="2484156"/>
            <a:chExt cx="366242" cy="396022"/>
          </a:xfrm>
        </p:grpSpPr>
        <p:sp>
          <p:nvSpPr>
            <p:cNvPr id="69" name="Rectangle 68"/>
            <p:cNvSpPr/>
            <p:nvPr/>
          </p:nvSpPr>
          <p:spPr>
            <a:xfrm>
              <a:off x="6555868" y="2484156"/>
              <a:ext cx="366242" cy="39602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0" name="Picture 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83578" y="2572381"/>
              <a:ext cx="295275" cy="2667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84568161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472" y="-531440"/>
            <a:ext cx="7772400" cy="1470025"/>
          </a:xfrm>
        </p:spPr>
        <p:txBody>
          <a:bodyPr>
            <a:normAutofit/>
          </a:bodyPr>
          <a:lstStyle/>
          <a:p>
            <a:r>
              <a:rPr lang="en-US" sz="2800" b="1" dirty="0" err="1" smtClean="0">
                <a:latin typeface="HP001 4 hàng" pitchFamily="34" charset="-94"/>
              </a:rPr>
              <a:t>Thứ</a:t>
            </a:r>
            <a:r>
              <a:rPr lang="en-US" sz="2800" b="1" dirty="0" smtClean="0">
                <a:latin typeface="HP001 4 hàng" pitchFamily="34" charset="-94"/>
              </a:rPr>
              <a:t> </a:t>
            </a:r>
            <a:r>
              <a:rPr lang="en-US" sz="2800" b="1" dirty="0" err="1" smtClean="0">
                <a:latin typeface="HP001 4 hàng" pitchFamily="34" charset="-94"/>
              </a:rPr>
              <a:t>tư</a:t>
            </a:r>
            <a:r>
              <a:rPr lang="en-US" sz="2800" b="1" dirty="0" smtClean="0">
                <a:latin typeface="HP001 4 hàng" pitchFamily="34" charset="-94"/>
              </a:rPr>
              <a:t>, </a:t>
            </a:r>
            <a:r>
              <a:rPr lang="en-US" sz="2800" b="1" dirty="0" err="1" smtClean="0">
                <a:latin typeface="HP001 4 hàng" pitchFamily="34" charset="-94"/>
              </a:rPr>
              <a:t>ngày</a:t>
            </a:r>
            <a:r>
              <a:rPr lang="en-US" sz="2800" b="1" dirty="0" smtClean="0">
                <a:latin typeface="HP001 4 hàng" pitchFamily="34" charset="-94"/>
              </a:rPr>
              <a:t> </a:t>
            </a:r>
            <a:r>
              <a:rPr lang="vi-VN" sz="2800" b="1" dirty="0" smtClean="0">
                <a:latin typeface="HP001 4 hàng" pitchFamily="34" charset="-94"/>
              </a:rPr>
              <a:t>21</a:t>
            </a:r>
            <a:r>
              <a:rPr lang="en-US" sz="2800" b="1" dirty="0" smtClean="0">
                <a:latin typeface="HP001 4 hàng" pitchFamily="34" charset="-94"/>
              </a:rPr>
              <a:t> </a:t>
            </a:r>
            <a:r>
              <a:rPr lang="en-US" sz="2800" b="1" dirty="0" err="1" smtClean="0">
                <a:latin typeface="HP001 4 hàng" pitchFamily="34" charset="-94"/>
              </a:rPr>
              <a:t>tháng</a:t>
            </a:r>
            <a:r>
              <a:rPr lang="en-US" sz="2800" b="1" dirty="0" smtClean="0">
                <a:latin typeface="HP001 4 hàng" pitchFamily="34" charset="-94"/>
              </a:rPr>
              <a:t> </a:t>
            </a:r>
            <a:r>
              <a:rPr lang="vi-VN" sz="2800" b="1" dirty="0" smtClean="0">
                <a:latin typeface="HP001 4 hàng" pitchFamily="34" charset="-94"/>
              </a:rPr>
              <a:t>3</a:t>
            </a:r>
            <a:r>
              <a:rPr lang="en-US" sz="2800" b="1" dirty="0" smtClean="0">
                <a:latin typeface="HP001 4 hàng" pitchFamily="34" charset="-94"/>
              </a:rPr>
              <a:t> </a:t>
            </a:r>
            <a:r>
              <a:rPr lang="en-US" sz="2800" b="1" dirty="0" err="1" smtClean="0">
                <a:latin typeface="HP001 4 hàng" pitchFamily="34" charset="-94"/>
              </a:rPr>
              <a:t>năm</a:t>
            </a:r>
            <a:r>
              <a:rPr lang="en-US" sz="2800" b="1" dirty="0" smtClean="0">
                <a:latin typeface="HP001 4 hàng" pitchFamily="34" charset="-94"/>
              </a:rPr>
              <a:t> 201</a:t>
            </a:r>
            <a:r>
              <a:rPr lang="vi-VN" sz="2800" b="1" dirty="0" smtClean="0">
                <a:latin typeface="HP001 4 hàng" pitchFamily="34" charset="-94"/>
              </a:rPr>
              <a:t>7</a:t>
            </a:r>
            <a:endParaRPr lang="uz-Latn-UZ" sz="2800" b="1" dirty="0">
              <a:latin typeface="HP001 4 hàng" pitchFamily="34" charset="-94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627784" y="404664"/>
            <a:ext cx="4286280" cy="1260162"/>
            <a:chOff x="2627784" y="692696"/>
            <a:chExt cx="4286280" cy="1260162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3357554" y="714356"/>
              <a:ext cx="1857388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Subtitle 2"/>
            <p:cNvSpPr txBox="1">
              <a:spLocks/>
            </p:cNvSpPr>
            <p:nvPr/>
          </p:nvSpPr>
          <p:spPr>
            <a:xfrm>
              <a:off x="2627784" y="1052736"/>
              <a:ext cx="4286280" cy="900122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lang="en-US" sz="3200" b="1" noProof="0" dirty="0" err="1" smtClean="0">
                  <a:solidFill>
                    <a:srgbClr val="FF0000"/>
                  </a:solidFill>
                  <a:latin typeface="VNI-Avo" pitchFamily="2" charset="0"/>
                </a:rPr>
                <a:t>Th</a:t>
              </a:r>
              <a:r>
                <a:rPr lang="vi-VN" sz="3200" b="1" noProof="0" dirty="0" smtClean="0">
                  <a:solidFill>
                    <a:srgbClr val="FF0000"/>
                  </a:solidFill>
                  <a:latin typeface="VNI-Avo" pitchFamily="2" charset="0"/>
                </a:rPr>
                <a:t>aàn Ru Nguû</a:t>
              </a:r>
              <a:endParaRPr kumimoji="0" lang="uz-Latn-UZ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P001 4 hàng" pitchFamily="34" charset="-94"/>
              </a:endParaRPr>
            </a:p>
          </p:txBody>
        </p:sp>
        <p:sp>
          <p:nvSpPr>
            <p:cNvPr id="37" name="Subtitle 2"/>
            <p:cNvSpPr txBox="1">
              <a:spLocks/>
            </p:cNvSpPr>
            <p:nvPr/>
          </p:nvSpPr>
          <p:spPr>
            <a:xfrm>
              <a:off x="3567576" y="692696"/>
              <a:ext cx="1569590" cy="450061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lang="vi-VN" sz="2400" b="1" noProof="0" dirty="0" smtClean="0">
                  <a:latin typeface="VNI-Avo" pitchFamily="2" charset="0"/>
                </a:rPr>
                <a:t>Taäp ñoïc</a:t>
              </a:r>
              <a:endParaRPr kumimoji="0" lang="uz-Latn-UZ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HP001 4 hàng" pitchFamily="34" charset="-94"/>
              </a:endParaRPr>
            </a:p>
          </p:txBody>
        </p:sp>
      </p:grpSp>
      <p:sp>
        <p:nvSpPr>
          <p:cNvPr id="30" name="Subtitle 2"/>
          <p:cNvSpPr txBox="1">
            <a:spLocks/>
          </p:cNvSpPr>
          <p:nvPr/>
        </p:nvSpPr>
        <p:spPr>
          <a:xfrm>
            <a:off x="6516216" y="1869964"/>
            <a:ext cx="1775531" cy="6617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b="1" noProof="0" dirty="0" err="1" smtClean="0">
                <a:solidFill>
                  <a:srgbClr val="FF0000"/>
                </a:solidFill>
                <a:latin typeface="VNI-Avo" pitchFamily="2" charset="0"/>
              </a:rPr>
              <a:t>ngoan</a:t>
            </a:r>
            <a:endParaRPr kumimoji="0" lang="uz-Latn-UZ" sz="32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HP001 4 hàng" pitchFamily="34" charset="-94"/>
            </a:endParaRPr>
          </a:p>
        </p:txBody>
      </p:sp>
      <p:sp>
        <p:nvSpPr>
          <p:cNvPr id="31" name="Subtitle 2"/>
          <p:cNvSpPr txBox="1">
            <a:spLocks/>
          </p:cNvSpPr>
          <p:nvPr/>
        </p:nvSpPr>
        <p:spPr>
          <a:xfrm>
            <a:off x="6300192" y="2492896"/>
            <a:ext cx="1775531" cy="6617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HP001 4 hàng" pitchFamily="34" charset="-94"/>
              </a:rPr>
              <a:t>……….</a:t>
            </a:r>
            <a:endParaRPr kumimoji="0" lang="uz-Latn-UZ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uLnTx/>
              <a:uFillTx/>
              <a:latin typeface="HP001 4 hàng" pitchFamily="34" charset="-94"/>
            </a:endParaRPr>
          </a:p>
        </p:txBody>
      </p:sp>
      <p:sp>
        <p:nvSpPr>
          <p:cNvPr id="35" name="Subtitle 2"/>
          <p:cNvSpPr txBox="1">
            <a:spLocks/>
          </p:cNvSpPr>
          <p:nvPr/>
        </p:nvSpPr>
        <p:spPr>
          <a:xfrm>
            <a:off x="0" y="1296144"/>
            <a:ext cx="9324528" cy="54452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vi-VN" sz="3200" b="1" noProof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VNI-Avo" pitchFamily="2" charset="0"/>
              </a:rPr>
              <a:t>     </a:t>
            </a:r>
            <a:r>
              <a:rPr lang="en-US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VNI-Avo" pitchFamily="2" charset="0"/>
              </a:rPr>
              <a:t>3.Tìm </a:t>
            </a:r>
            <a:r>
              <a:rPr lang="en-US" sz="32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VNI-Avo" pitchFamily="2" charset="0"/>
              </a:rPr>
              <a:t>vaø</a:t>
            </a:r>
            <a:r>
              <a:rPr lang="en-US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VNI-Avo" pitchFamily="2" charset="0"/>
              </a:rPr>
              <a:t> </a:t>
            </a:r>
            <a:r>
              <a:rPr lang="en-US" sz="32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VNI-Avo" pitchFamily="2" charset="0"/>
              </a:rPr>
              <a:t>vieát</a:t>
            </a:r>
            <a:r>
              <a:rPr lang="en-US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VNI-Avo" pitchFamily="2" charset="0"/>
              </a:rPr>
              <a:t> </a:t>
            </a:r>
            <a:r>
              <a:rPr lang="en-US" sz="32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VNI-Avo" pitchFamily="2" charset="0"/>
              </a:rPr>
              <a:t>laïi</a:t>
            </a:r>
            <a:r>
              <a:rPr lang="en-US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VNI-Avo" pitchFamily="2" charset="0"/>
              </a:rPr>
              <a:t>:</a:t>
            </a:r>
          </a:p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3200" b="1" noProof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VNI-Avo" pitchFamily="2" charset="0"/>
              </a:rPr>
              <a:t>1 </a:t>
            </a:r>
            <a:r>
              <a:rPr lang="en-US" sz="3200" b="1" noProof="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VNI-Avo" pitchFamily="2" charset="0"/>
              </a:rPr>
              <a:t>tieáng</a:t>
            </a:r>
            <a:r>
              <a:rPr lang="en-US" sz="3200" b="1" noProof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VNI-Avo" pitchFamily="2" charset="0"/>
              </a:rPr>
              <a:t> </a:t>
            </a:r>
            <a:r>
              <a:rPr lang="en-US" sz="3200" b="1" noProof="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VNI-Avo" pitchFamily="2" charset="0"/>
              </a:rPr>
              <a:t>trong</a:t>
            </a:r>
            <a:r>
              <a:rPr lang="en-US" sz="3200" b="1" noProof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VNI-Avo" pitchFamily="2" charset="0"/>
              </a:rPr>
              <a:t> </a:t>
            </a:r>
            <a:r>
              <a:rPr lang="en-US" sz="3200" b="1" noProof="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VNI-Avo" pitchFamily="2" charset="0"/>
              </a:rPr>
              <a:t>baøi</a:t>
            </a:r>
            <a:r>
              <a:rPr lang="en-US" sz="3200" b="1" noProof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VNI-Avo" pitchFamily="2" charset="0"/>
              </a:rPr>
              <a:t> </a:t>
            </a:r>
            <a:r>
              <a:rPr lang="en-US" sz="3200" b="1" noProof="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VNI-Avo" pitchFamily="2" charset="0"/>
              </a:rPr>
              <a:t>coù</a:t>
            </a:r>
            <a:r>
              <a:rPr lang="en-US" sz="3200" b="1" noProof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VNI-Avo" pitchFamily="2" charset="0"/>
              </a:rPr>
              <a:t> </a:t>
            </a:r>
            <a:r>
              <a:rPr lang="en-US" sz="3200" b="1" noProof="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VNI-Avo" pitchFamily="2" charset="0"/>
              </a:rPr>
              <a:t>vaàn</a:t>
            </a:r>
            <a:r>
              <a:rPr lang="en-US" sz="3200" b="1" noProof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VNI-Avo" pitchFamily="2" charset="0"/>
              </a:rPr>
              <a:t> </a:t>
            </a:r>
            <a:r>
              <a:rPr lang="en-US" sz="3200" b="1" noProof="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VNI-Avo" pitchFamily="2" charset="0"/>
              </a:rPr>
              <a:t>oan</a:t>
            </a:r>
            <a:r>
              <a:rPr lang="en-US" sz="3200" b="1" noProof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VNI-Avo" pitchFamily="2" charset="0"/>
              </a:rPr>
              <a:t>:</a:t>
            </a:r>
          </a:p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VNI-Avo" pitchFamily="2" charset="0"/>
              </a:rPr>
              <a:t>2 </a:t>
            </a:r>
            <a:r>
              <a:rPr lang="en-US" sz="32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VNI-Avo" pitchFamily="2" charset="0"/>
              </a:rPr>
              <a:t>tieáng</a:t>
            </a:r>
            <a:r>
              <a:rPr lang="en-US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VNI-Avo" pitchFamily="2" charset="0"/>
              </a:rPr>
              <a:t> </a:t>
            </a:r>
            <a:r>
              <a:rPr lang="en-US" sz="32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VNI-Avo" pitchFamily="2" charset="0"/>
              </a:rPr>
              <a:t>trong</a:t>
            </a:r>
            <a:r>
              <a:rPr lang="en-US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VNI-Avo" pitchFamily="2" charset="0"/>
              </a:rPr>
              <a:t> </a:t>
            </a:r>
            <a:r>
              <a:rPr lang="en-US" sz="32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VNI-Avo" pitchFamily="2" charset="0"/>
              </a:rPr>
              <a:t>baøi</a:t>
            </a:r>
            <a:r>
              <a:rPr lang="en-US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VNI-Avo" pitchFamily="2" charset="0"/>
              </a:rPr>
              <a:t> </a:t>
            </a:r>
            <a:r>
              <a:rPr lang="en-US" sz="32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VNI-Avo" pitchFamily="2" charset="0"/>
              </a:rPr>
              <a:t>coù</a:t>
            </a:r>
            <a:r>
              <a:rPr lang="en-US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VNI-Avo" pitchFamily="2" charset="0"/>
              </a:rPr>
              <a:t> </a:t>
            </a:r>
            <a:r>
              <a:rPr lang="en-US" sz="32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VNI-Avo" pitchFamily="2" charset="0"/>
              </a:rPr>
              <a:t>vaàn</a:t>
            </a:r>
            <a:r>
              <a:rPr lang="en-US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VNI-Avo" pitchFamily="2" charset="0"/>
              </a:rPr>
              <a:t> oat:</a:t>
            </a:r>
            <a:endParaRPr lang="vi-VN" sz="3200" b="1" noProof="0" dirty="0" smtClean="0">
              <a:solidFill>
                <a:schemeClr val="tx2">
                  <a:lumMod val="60000"/>
                  <a:lumOff val="40000"/>
                </a:schemeClr>
              </a:solidFill>
              <a:latin typeface="VNI-Avo" pitchFamily="2" charset="0"/>
            </a:endParaRPr>
          </a:p>
        </p:txBody>
      </p:sp>
      <p:sp>
        <p:nvSpPr>
          <p:cNvPr id="32" name="Subtitle 2"/>
          <p:cNvSpPr txBox="1">
            <a:spLocks/>
          </p:cNvSpPr>
          <p:nvPr/>
        </p:nvSpPr>
        <p:spPr>
          <a:xfrm>
            <a:off x="6300192" y="1919728"/>
            <a:ext cx="1775531" cy="6617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HP001 4 hàng" pitchFamily="34" charset="-94"/>
              </a:rPr>
              <a:t>……….</a:t>
            </a:r>
            <a:endParaRPr kumimoji="0" lang="uz-Latn-UZ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uLnTx/>
              <a:uFillTx/>
              <a:latin typeface="HP001 4 hàng" pitchFamily="34" charset="-94"/>
            </a:endParaRPr>
          </a:p>
        </p:txBody>
      </p:sp>
    </p:spTree>
    <p:extLst>
      <p:ext uri="{BB962C8B-B14F-4D97-AF65-F5344CB8AC3E}">
        <p14:creationId xmlns:p14="http://schemas.microsoft.com/office/powerpoint/2010/main" val="369297887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  <p:bldP spid="35" grpId="0"/>
      <p:bldP spid="3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893</TotalTime>
  <Words>284</Words>
  <Application>Microsoft Office PowerPoint</Application>
  <PresentationFormat>On-screen Show (4:3)</PresentationFormat>
  <Paragraphs>40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Thứ tư, ngày 3 tháng 4 năm 2013</vt:lpstr>
      <vt:lpstr>Thứ tư, ngày 21 tháng 3 năm 2017</vt:lpstr>
      <vt:lpstr>Thứ tư, ngày 21 tháng 3 năm 2017</vt:lpstr>
      <vt:lpstr>Thứ tư, ngày 21 tháng 3 năm 2017</vt:lpstr>
    </vt:vector>
  </TitlesOfParts>
  <Company>Bach Khoa Computer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Thứ tư ngày 3 tháng 4 năm 2013</dc:title>
  <dc:creator>User</dc:creator>
  <cp:lastModifiedBy>Hung</cp:lastModifiedBy>
  <cp:revision>108</cp:revision>
  <dcterms:created xsi:type="dcterms:W3CDTF">2013-04-01T02:51:11Z</dcterms:created>
  <dcterms:modified xsi:type="dcterms:W3CDTF">2017-03-21T08:58:16Z</dcterms:modified>
</cp:coreProperties>
</file>