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814"/>
    <a:srgbClr val="FD0FDB"/>
    <a:srgbClr val="F71515"/>
    <a:srgbClr val="FE860E"/>
    <a:srgbClr val="EF0319"/>
    <a:srgbClr val="14B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0" autoAdjust="0"/>
    <p:restoredTop sz="94660"/>
  </p:normalViewPr>
  <p:slideViewPr>
    <p:cSldViewPr>
      <p:cViewPr varScale="1">
        <p:scale>
          <a:sx n="66" d="100"/>
          <a:sy n="66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B6C07-329A-4E5D-B760-53392B232FFA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086E7-17B6-40AB-B074-F6DCA8148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9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62BD5-8F4C-4F4D-86E6-A9D3AC4F7A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6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4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8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3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52E06-B721-4B17-8322-C748CE091655}" type="datetimeFigureOut">
              <a:rPr lang="en-US" smtClean="0"/>
              <a:t>19/01/2017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D8A6-EAD0-4544-BAE2-B257FDFC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AppData\Local\Microsoft\Windows\Temporary Internet Files\Content.IE5\0Z74EJL2\MP9004278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533400" y="-228600"/>
            <a:ext cx="101346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9525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WELCOME TO OUR TEACHING AIDS </a:t>
            </a:r>
            <a:r>
              <a:rPr lang="en-US" sz="8000" b="1" cap="all" dirty="0" smtClean="0">
                <a:ln w="9525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COMPETITION </a:t>
            </a:r>
          </a:p>
          <a:p>
            <a:pPr algn="ctr"/>
            <a:r>
              <a:rPr lang="en-US" sz="8000" b="1" cap="all" dirty="0" smtClean="0">
                <a:ln w="952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 LUONG THE VINH PRIMARY SCHOOL</a:t>
            </a:r>
            <a:endParaRPr lang="en-US" sz="6600" b="1" cap="all" dirty="0">
              <a:ln w="9525"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7952508" y="699655"/>
            <a:ext cx="1191491" cy="1371600"/>
          </a:xfrm>
          <a:prstGeom prst="cube">
            <a:avLst>
              <a:gd name="adj" fmla="val 6818"/>
            </a:avLst>
          </a:prstGeom>
          <a:solidFill>
            <a:schemeClr val="bg1">
              <a:lumMod val="85000"/>
            </a:schemeClr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48491" y="685800"/>
            <a:ext cx="1191491" cy="1371600"/>
          </a:xfrm>
          <a:prstGeom prst="cube">
            <a:avLst>
              <a:gd name="adj" fmla="val 6818"/>
            </a:avLst>
          </a:prstGeom>
          <a:solidFill>
            <a:schemeClr val="bg1">
              <a:lumMod val="85000"/>
            </a:schemeClr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36" y="1371600"/>
            <a:ext cx="809388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115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9273" y="2895600"/>
            <a:ext cx="1191491" cy="1371600"/>
          </a:xfrm>
          <a:prstGeom prst="cube">
            <a:avLst>
              <a:gd name="adj" fmla="val 6818"/>
            </a:avLst>
          </a:prstGeom>
          <a:solidFill>
            <a:schemeClr val="bg1">
              <a:lumMod val="85000"/>
            </a:schemeClr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2348345" y="3616036"/>
            <a:ext cx="1191491" cy="1371600"/>
          </a:xfrm>
          <a:prstGeom prst="cube">
            <a:avLst>
              <a:gd name="adj" fmla="val 6818"/>
            </a:avLst>
          </a:prstGeom>
          <a:solidFill>
            <a:schemeClr val="bg1">
              <a:lumMod val="85000"/>
            </a:schemeClr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4343400" y="3886200"/>
            <a:ext cx="1191491" cy="1371600"/>
          </a:xfrm>
          <a:prstGeom prst="cube">
            <a:avLst>
              <a:gd name="adj" fmla="val 6818"/>
            </a:avLst>
          </a:prstGeom>
          <a:solidFill>
            <a:schemeClr val="bg1">
              <a:lumMod val="85000"/>
            </a:schemeClr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6248400" y="3352800"/>
            <a:ext cx="1191491" cy="1371600"/>
          </a:xfrm>
          <a:prstGeom prst="cube">
            <a:avLst>
              <a:gd name="adj" fmla="val 6818"/>
            </a:avLst>
          </a:prstGeom>
          <a:solidFill>
            <a:schemeClr val="bg1">
              <a:lumMod val="85000"/>
            </a:schemeClr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7848600" y="2978728"/>
            <a:ext cx="1191491" cy="1371600"/>
          </a:xfrm>
          <a:prstGeom prst="cube">
            <a:avLst>
              <a:gd name="adj" fmla="val 6818"/>
            </a:avLst>
          </a:prstGeom>
          <a:solidFill>
            <a:schemeClr val="bg1">
              <a:lumMod val="85000"/>
            </a:schemeClr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129" y="5906869"/>
            <a:ext cx="836947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GV THUYẾT TRÌNH: NGUYỄN THỊ NGỌC NHAN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0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be 7"/>
          <p:cNvSpPr/>
          <p:nvPr/>
        </p:nvSpPr>
        <p:spPr>
          <a:xfrm>
            <a:off x="76200" y="1323113"/>
            <a:ext cx="1191491" cy="1371600"/>
          </a:xfrm>
          <a:prstGeom prst="cube">
            <a:avLst>
              <a:gd name="adj" fmla="val 6818"/>
            </a:avLst>
          </a:prstGeom>
          <a:solidFill>
            <a:srgbClr val="14BFFC"/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4667" l="30500" r="7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4121" r="27273" b="4242"/>
          <a:stretch/>
        </p:blipFill>
        <p:spPr bwMode="auto">
          <a:xfrm>
            <a:off x="228600" y="76200"/>
            <a:ext cx="876304" cy="13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be 31"/>
          <p:cNvSpPr/>
          <p:nvPr/>
        </p:nvSpPr>
        <p:spPr>
          <a:xfrm>
            <a:off x="1371600" y="1323113"/>
            <a:ext cx="1191491" cy="1371600"/>
          </a:xfrm>
          <a:prstGeom prst="cube">
            <a:avLst>
              <a:gd name="adj" fmla="val 6818"/>
            </a:avLst>
          </a:prstGeom>
          <a:solidFill>
            <a:srgbClr val="14BFFC"/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Cube 32"/>
          <p:cNvSpPr/>
          <p:nvPr/>
        </p:nvSpPr>
        <p:spPr>
          <a:xfrm>
            <a:off x="2667000" y="1295400"/>
            <a:ext cx="1191491" cy="1371600"/>
          </a:xfrm>
          <a:prstGeom prst="cube">
            <a:avLst>
              <a:gd name="adj" fmla="val 6818"/>
            </a:avLst>
          </a:prstGeom>
          <a:solidFill>
            <a:srgbClr val="14BFFC"/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Cube 33"/>
          <p:cNvSpPr/>
          <p:nvPr/>
        </p:nvSpPr>
        <p:spPr>
          <a:xfrm>
            <a:off x="3962400" y="1295400"/>
            <a:ext cx="1191491" cy="1371600"/>
          </a:xfrm>
          <a:prstGeom prst="cube">
            <a:avLst>
              <a:gd name="adj" fmla="val 6818"/>
            </a:avLst>
          </a:prstGeom>
          <a:solidFill>
            <a:srgbClr val="14BFFC"/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5" name="Cube 34"/>
          <p:cNvSpPr/>
          <p:nvPr/>
        </p:nvSpPr>
        <p:spPr>
          <a:xfrm>
            <a:off x="5257800" y="1295400"/>
            <a:ext cx="1191491" cy="1371600"/>
          </a:xfrm>
          <a:prstGeom prst="cube">
            <a:avLst>
              <a:gd name="adj" fmla="val 6818"/>
            </a:avLst>
          </a:prstGeom>
          <a:solidFill>
            <a:srgbClr val="14BFFC"/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Cube 35"/>
          <p:cNvSpPr/>
          <p:nvPr/>
        </p:nvSpPr>
        <p:spPr>
          <a:xfrm>
            <a:off x="6629400" y="1295400"/>
            <a:ext cx="1191491" cy="1371600"/>
          </a:xfrm>
          <a:prstGeom prst="cube">
            <a:avLst>
              <a:gd name="adj" fmla="val 6818"/>
            </a:avLst>
          </a:prstGeom>
          <a:solidFill>
            <a:srgbClr val="14BFFC"/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Cube 36"/>
          <p:cNvSpPr/>
          <p:nvPr/>
        </p:nvSpPr>
        <p:spPr>
          <a:xfrm>
            <a:off x="7924800" y="1295400"/>
            <a:ext cx="1191491" cy="1371600"/>
          </a:xfrm>
          <a:prstGeom prst="cube">
            <a:avLst>
              <a:gd name="adj" fmla="val 6818"/>
            </a:avLst>
          </a:prstGeom>
          <a:solidFill>
            <a:srgbClr val="14BFFC"/>
          </a:solidFill>
          <a:ln>
            <a:solidFill>
              <a:srgbClr val="14B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9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4667" l="30500" r="7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4121" r="27273" b="4242"/>
          <a:stretch/>
        </p:blipFill>
        <p:spPr bwMode="auto">
          <a:xfrm>
            <a:off x="1518810" y="90245"/>
            <a:ext cx="876304" cy="13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4667" l="30500" r="7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4121" r="27273" b="4242"/>
          <a:stretch/>
        </p:blipFill>
        <p:spPr bwMode="auto">
          <a:xfrm>
            <a:off x="2819400" y="90245"/>
            <a:ext cx="876304" cy="13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4667" l="30500" r="7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4121" r="27273" b="4242"/>
          <a:stretch/>
        </p:blipFill>
        <p:spPr bwMode="auto">
          <a:xfrm>
            <a:off x="4076696" y="90245"/>
            <a:ext cx="876304" cy="13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4667" l="30500" r="7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4121" r="27273" b="4242"/>
          <a:stretch/>
        </p:blipFill>
        <p:spPr bwMode="auto">
          <a:xfrm>
            <a:off x="5410200" y="76200"/>
            <a:ext cx="876304" cy="13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4667" l="30500" r="7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4121" r="27273" b="4242"/>
          <a:stretch/>
        </p:blipFill>
        <p:spPr bwMode="auto">
          <a:xfrm>
            <a:off x="6819896" y="76200"/>
            <a:ext cx="876304" cy="13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4667" l="30500" r="7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4121" r="27273" b="4242"/>
          <a:stretch/>
        </p:blipFill>
        <p:spPr bwMode="auto">
          <a:xfrm>
            <a:off x="8077200" y="90245"/>
            <a:ext cx="876304" cy="13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24" t="13182" r="34352" b="11363"/>
          <a:stretch/>
        </p:blipFill>
        <p:spPr bwMode="auto">
          <a:xfrm>
            <a:off x="220202" y="2048"/>
            <a:ext cx="903486" cy="14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24" t="13182" r="34352" b="11363"/>
          <a:stretch/>
        </p:blipFill>
        <p:spPr bwMode="auto">
          <a:xfrm>
            <a:off x="1505219" y="48494"/>
            <a:ext cx="903486" cy="14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24" t="13182" r="34352" b="11363"/>
          <a:stretch/>
        </p:blipFill>
        <p:spPr bwMode="auto">
          <a:xfrm>
            <a:off x="2819405" y="34635"/>
            <a:ext cx="903486" cy="14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24" t="13182" r="34352" b="11363"/>
          <a:stretch/>
        </p:blipFill>
        <p:spPr bwMode="auto">
          <a:xfrm>
            <a:off x="4070294" y="0"/>
            <a:ext cx="903486" cy="14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24" t="13182" r="34352" b="11363"/>
          <a:stretch/>
        </p:blipFill>
        <p:spPr bwMode="auto">
          <a:xfrm>
            <a:off x="5396609" y="41572"/>
            <a:ext cx="903486" cy="14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24" t="13182" r="34352" b="11363"/>
          <a:stretch/>
        </p:blipFill>
        <p:spPr bwMode="auto">
          <a:xfrm>
            <a:off x="6819896" y="48495"/>
            <a:ext cx="903486" cy="14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bóng đè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24" t="13182" r="34352" b="11363"/>
          <a:stretch/>
        </p:blipFill>
        <p:spPr bwMode="auto">
          <a:xfrm>
            <a:off x="8063609" y="61217"/>
            <a:ext cx="903486" cy="14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05757"/>
              </p:ext>
            </p:extLst>
          </p:nvPr>
        </p:nvGraphicFramePr>
        <p:xfrm>
          <a:off x="914402" y="3429000"/>
          <a:ext cx="6449289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327"/>
                <a:gridCol w="921327"/>
                <a:gridCol w="921327"/>
                <a:gridCol w="921327"/>
                <a:gridCol w="921327"/>
                <a:gridCol w="921327"/>
                <a:gridCol w="921327"/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860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E860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E860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E860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E860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E860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860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75578"/>
              </p:ext>
            </p:extLst>
          </p:nvPr>
        </p:nvGraphicFramePr>
        <p:xfrm>
          <a:off x="2036620" y="5181600"/>
          <a:ext cx="460663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327"/>
                <a:gridCol w="921327"/>
                <a:gridCol w="921327"/>
                <a:gridCol w="921327"/>
                <a:gridCol w="921327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H</a:t>
                      </a:r>
                      <a:endParaRPr lang="en-US" sz="5400" dirty="0"/>
                    </a:p>
                  </a:txBody>
                  <a:tcPr>
                    <a:solidFill>
                      <a:srgbClr val="45F81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5F81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5F81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45F81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5F814"/>
                    </a:solidFill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990600" y="3505200"/>
            <a:ext cx="76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O</a:t>
            </a:r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1905000" y="3505200"/>
            <a:ext cx="76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L</a:t>
            </a:r>
            <a:endParaRPr 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2819400" y="3505200"/>
            <a:ext cx="76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H</a:t>
            </a:r>
            <a:endParaRPr lang="en-US" b="1" dirty="0"/>
          </a:p>
        </p:txBody>
      </p:sp>
      <p:sp>
        <p:nvSpPr>
          <p:cNvPr id="63" name="Rectangle 62"/>
          <p:cNvSpPr/>
          <p:nvPr/>
        </p:nvSpPr>
        <p:spPr>
          <a:xfrm>
            <a:off x="3733800" y="3505200"/>
            <a:ext cx="76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S</a:t>
            </a:r>
            <a:endParaRPr lang="en-US" b="1" dirty="0"/>
          </a:p>
        </p:txBody>
      </p:sp>
      <p:sp>
        <p:nvSpPr>
          <p:cNvPr id="64" name="Rectangle 63"/>
          <p:cNvSpPr/>
          <p:nvPr/>
        </p:nvSpPr>
        <p:spPr>
          <a:xfrm>
            <a:off x="4648200" y="3505200"/>
            <a:ext cx="76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E</a:t>
            </a:r>
            <a:endParaRPr lang="en-US" b="1" dirty="0"/>
          </a:p>
        </p:txBody>
      </p:sp>
      <p:sp>
        <p:nvSpPr>
          <p:cNvPr id="65" name="Rectangle 64"/>
          <p:cNvSpPr/>
          <p:nvPr/>
        </p:nvSpPr>
        <p:spPr>
          <a:xfrm>
            <a:off x="5562600" y="3505200"/>
            <a:ext cx="76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M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6553200" y="3505200"/>
            <a:ext cx="76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L</a:t>
            </a:r>
            <a:endParaRPr lang="en-US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405505" y="2897334"/>
            <a:ext cx="8509895" cy="3619487"/>
            <a:chOff x="304796" y="5486400"/>
            <a:chExt cx="7543800" cy="2133600"/>
          </a:xfrm>
          <a:solidFill>
            <a:srgbClr val="C00000"/>
          </a:solidFill>
        </p:grpSpPr>
        <p:sp>
          <p:nvSpPr>
            <p:cNvPr id="60" name="Rounded Rectangle 59"/>
            <p:cNvSpPr/>
            <p:nvPr/>
          </p:nvSpPr>
          <p:spPr>
            <a:xfrm>
              <a:off x="304796" y="5486400"/>
              <a:ext cx="7543800" cy="2133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 smtClean="0">
                  <a:solidFill>
                    <a:srgbClr val="FFFF00"/>
                  </a:solidFill>
                </a:rPr>
                <a:t>Answer the question.</a:t>
              </a:r>
            </a:p>
            <a:p>
              <a:r>
                <a:rPr lang="en-US" sz="7200" b="1" dirty="0" smtClean="0"/>
                <a:t>A: What’s this?  </a:t>
              </a:r>
            </a:p>
            <a:p>
              <a:r>
                <a:rPr lang="en-US" sz="7200" b="1" dirty="0" smtClean="0">
                  <a:solidFill>
                    <a:srgbClr val="45F814"/>
                  </a:solidFill>
                </a:rPr>
                <a:t>B: __________</a:t>
              </a:r>
              <a:endParaRPr lang="en-US" sz="7200" b="1" dirty="0">
                <a:solidFill>
                  <a:srgbClr val="45F814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771" b="90104" l="17496" r="46047">
                          <a14:backgroundMark x1="39458" y1="66667" x2="41069" y2="86328"/>
                          <a14:backgroundMark x1="38360" y1="86068" x2="41362" y2="87500"/>
                          <a14:backgroundMark x1="37116" y1="39714" x2="16179" y2="58984"/>
                          <a14:backgroundMark x1="20498" y1="37109" x2="30673" y2="43229"/>
                          <a14:backgroundMark x1="44363" y1="43229" x2="25329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0" t="31349" r="54319" b="10417"/>
            <a:stretch/>
          </p:blipFill>
          <p:spPr bwMode="auto">
            <a:xfrm>
              <a:off x="5943600" y="5578782"/>
              <a:ext cx="1752596" cy="204121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228600" y="2895600"/>
            <a:ext cx="8763000" cy="3768166"/>
            <a:chOff x="533400" y="5257800"/>
            <a:chExt cx="7543800" cy="2133600"/>
          </a:xfrm>
        </p:grpSpPr>
        <p:sp>
          <p:nvSpPr>
            <p:cNvPr id="74" name="Rounded Rectangle 73"/>
            <p:cNvSpPr/>
            <p:nvPr/>
          </p:nvSpPr>
          <p:spPr>
            <a:xfrm>
              <a:off x="533400" y="5257800"/>
              <a:ext cx="7543800" cy="21336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 smtClean="0">
                  <a:solidFill>
                    <a:schemeClr val="accent2">
                      <a:lumMod val="75000"/>
                    </a:schemeClr>
                  </a:solidFill>
                </a:rPr>
                <a:t>Make the question.</a:t>
              </a:r>
            </a:p>
            <a:p>
              <a:r>
                <a:rPr lang="en-US" sz="6600" b="1" dirty="0" smtClean="0">
                  <a:solidFill>
                    <a:srgbClr val="FD0FDB"/>
                  </a:solidFill>
                </a:rPr>
                <a:t>A</a:t>
              </a:r>
              <a:r>
                <a:rPr lang="en-US" sz="6600" b="1" dirty="0" smtClean="0">
                  <a:solidFill>
                    <a:srgbClr val="002060"/>
                  </a:solidFill>
                </a:rPr>
                <a:t>: </a:t>
              </a:r>
              <a:r>
                <a:rPr lang="en-US" sz="6600" b="1" dirty="0" smtClean="0">
                  <a:solidFill>
                    <a:srgbClr val="FD0FDB"/>
                  </a:solidFill>
                </a:rPr>
                <a:t>__________?</a:t>
              </a:r>
            </a:p>
            <a:p>
              <a:r>
                <a:rPr lang="en-US" sz="6600" b="1" dirty="0" smtClean="0">
                  <a:solidFill>
                    <a:srgbClr val="002060"/>
                  </a:solidFill>
                </a:rPr>
                <a:t>B:	It’s yellow.</a:t>
              </a:r>
              <a:endParaRPr lang="en-US" sz="6600" b="1" dirty="0">
                <a:solidFill>
                  <a:srgbClr val="002060"/>
                </a:solidFill>
              </a:endParaRPr>
            </a:p>
          </p:txBody>
        </p:sp>
        <p:sp>
          <p:nvSpPr>
            <p:cNvPr id="71" name="Cloud 70"/>
            <p:cNvSpPr/>
            <p:nvPr/>
          </p:nvSpPr>
          <p:spPr>
            <a:xfrm>
              <a:off x="5943600" y="5992089"/>
              <a:ext cx="2034624" cy="1233055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219200" y="2971800"/>
            <a:ext cx="7543800" cy="3655866"/>
            <a:chOff x="941610" y="1447800"/>
            <a:chExt cx="7543800" cy="4036866"/>
          </a:xfrm>
        </p:grpSpPr>
        <p:sp>
          <p:nvSpPr>
            <p:cNvPr id="91" name="Rounded Rectangle 90"/>
            <p:cNvSpPr/>
            <p:nvPr/>
          </p:nvSpPr>
          <p:spPr>
            <a:xfrm>
              <a:off x="941610" y="1447800"/>
              <a:ext cx="7543800" cy="40368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 smtClean="0">
                <a:solidFill>
                  <a:srgbClr val="45F814"/>
                </a:solidFill>
              </a:endParaRPr>
            </a:p>
            <a:p>
              <a:pPr algn="ctr"/>
              <a:r>
                <a:rPr lang="en-US" sz="4400" b="1" dirty="0" smtClean="0">
                  <a:solidFill>
                    <a:srgbClr val="45F814"/>
                  </a:solidFill>
                </a:rPr>
                <a:t>Match.</a:t>
              </a:r>
            </a:p>
            <a:p>
              <a:endParaRPr lang="en-US" sz="4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4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4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4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4400" b="1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92" name="Picture 91" descr="Screen Clippi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8435" b="91443" l="23978" r="490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05" t="57123" r="50598" b="6544"/>
            <a:stretch/>
          </p:blipFill>
          <p:spPr>
            <a:xfrm>
              <a:off x="7221185" y="2120930"/>
              <a:ext cx="886728" cy="882427"/>
            </a:xfrm>
            <a:prstGeom prst="rect">
              <a:avLst/>
            </a:prstGeom>
          </p:spPr>
        </p:pic>
        <p:pic>
          <p:nvPicPr>
            <p:cNvPr id="93" name="Picture 92" descr="Screen Clippi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90" b="43521" l="81970" r="97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77" t="6289" r="1595" b="57378"/>
            <a:stretch/>
          </p:blipFill>
          <p:spPr>
            <a:xfrm>
              <a:off x="7404755" y="3414504"/>
              <a:ext cx="818679" cy="1158693"/>
            </a:xfrm>
            <a:prstGeom prst="rect">
              <a:avLst/>
            </a:prstGeom>
          </p:spPr>
        </p:pic>
        <p:pic>
          <p:nvPicPr>
            <p:cNvPr id="94" name="Picture 93" descr="Screen Clipping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5746" b="84597" l="51859" r="732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5" t="54675" r="26296" b="15453"/>
            <a:stretch/>
          </p:blipFill>
          <p:spPr>
            <a:xfrm>
              <a:off x="6158296" y="2929496"/>
              <a:ext cx="975155" cy="909377"/>
            </a:xfrm>
            <a:prstGeom prst="rect">
              <a:avLst/>
            </a:prstGeom>
          </p:spPr>
        </p:pic>
        <p:pic>
          <p:nvPicPr>
            <p:cNvPr id="95" name="Picture 94" descr="Screen Clipping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2592" b="93888" l="74164" r="994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1" t="64108" r="799" b="8116"/>
            <a:stretch/>
          </p:blipFill>
          <p:spPr>
            <a:xfrm>
              <a:off x="5860963" y="4355266"/>
              <a:ext cx="1329631" cy="1042263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1217900" y="2120930"/>
              <a:ext cx="10026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egg</a:t>
              </a:r>
              <a:endParaRPr lang="en-US" sz="4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26375" y="3803755"/>
              <a:ext cx="13740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salad</a:t>
              </a:r>
              <a:endParaRPr lang="en-US" sz="4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73019" y="2962343"/>
              <a:ext cx="24534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milkshake</a:t>
              </a:r>
              <a:endParaRPr lang="en-US" sz="4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197118" y="4611064"/>
              <a:ext cx="13182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pizza</a:t>
              </a:r>
              <a:endParaRPr lang="en-US" sz="44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6200" y="2879144"/>
            <a:ext cx="8733302" cy="3655866"/>
            <a:chOff x="941610" y="1447800"/>
            <a:chExt cx="7543800" cy="4036866"/>
          </a:xfrm>
        </p:grpSpPr>
        <p:sp>
          <p:nvSpPr>
            <p:cNvPr id="113" name="Rounded Rectangle 112"/>
            <p:cNvSpPr/>
            <p:nvPr/>
          </p:nvSpPr>
          <p:spPr>
            <a:xfrm>
              <a:off x="941610" y="1447800"/>
              <a:ext cx="7543800" cy="40368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 smtClean="0">
                <a:solidFill>
                  <a:srgbClr val="45F814"/>
                </a:solidFill>
              </a:endParaRPr>
            </a:p>
            <a:p>
              <a:pPr algn="ctr"/>
              <a:r>
                <a:rPr lang="en-US" sz="4400" b="1" dirty="0" smtClean="0">
                  <a:solidFill>
                    <a:srgbClr val="45F814"/>
                  </a:solidFill>
                </a:rPr>
                <a:t>Fill in the blanks.</a:t>
              </a:r>
            </a:p>
            <a:p>
              <a:endParaRPr lang="en-US" sz="4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4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4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4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4400" b="1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217900" y="2120930"/>
              <a:ext cx="5182381" cy="849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1. What _____ these?</a:t>
              </a:r>
              <a:endParaRPr lang="en-US" sz="44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246410" y="3803755"/>
              <a:ext cx="5517023" cy="849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3. ______ many rulers?</a:t>
              </a:r>
              <a:endParaRPr lang="en-US" sz="44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46410" y="2962343"/>
              <a:ext cx="5827044" cy="849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2. He _______ a camera.</a:t>
              </a:r>
              <a:endParaRPr lang="en-US" sz="4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276922" y="4611064"/>
              <a:ext cx="6251711" cy="849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4. Where ______ you live?</a:t>
              </a:r>
              <a:endParaRPr lang="en-US" sz="4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7785" y="3497759"/>
            <a:ext cx="171801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are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0" y="3034145"/>
            <a:ext cx="17180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>
                    <a:lumMod val="95000"/>
                  </a:schemeClr>
                </a:solidFill>
              </a:rPr>
              <a:t>Keys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44385" y="4259759"/>
            <a:ext cx="171801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has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5029200"/>
            <a:ext cx="171801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How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34985" y="5783759"/>
            <a:ext cx="171801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do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2897334"/>
            <a:ext cx="7543800" cy="3655866"/>
            <a:chOff x="762000" y="2897334"/>
            <a:chExt cx="7543800" cy="3655866"/>
          </a:xfrm>
        </p:grpSpPr>
        <p:grpSp>
          <p:nvGrpSpPr>
            <p:cNvPr id="100" name="Group 99"/>
            <p:cNvGrpSpPr/>
            <p:nvPr/>
          </p:nvGrpSpPr>
          <p:grpSpPr>
            <a:xfrm>
              <a:off x="762000" y="2897334"/>
              <a:ext cx="7543800" cy="3655866"/>
              <a:chOff x="685800" y="2045975"/>
              <a:chExt cx="7543800" cy="3655866"/>
            </a:xfrm>
            <a:solidFill>
              <a:srgbClr val="FFFF00"/>
            </a:solidFill>
          </p:grpSpPr>
          <p:grpSp>
            <p:nvGrpSpPr>
              <p:cNvPr id="101" name="Group 100"/>
              <p:cNvGrpSpPr/>
              <p:nvPr/>
            </p:nvGrpSpPr>
            <p:grpSpPr>
              <a:xfrm>
                <a:off x="685800" y="2045975"/>
                <a:ext cx="7543800" cy="3655866"/>
                <a:chOff x="941610" y="1447800"/>
                <a:chExt cx="7543800" cy="4036866"/>
              </a:xfrm>
              <a:grpFill/>
            </p:grpSpPr>
            <p:sp>
              <p:nvSpPr>
                <p:cNvPr id="105" name="Rounded Rectangle 104"/>
                <p:cNvSpPr/>
                <p:nvPr/>
              </p:nvSpPr>
              <p:spPr>
                <a:xfrm>
                  <a:off x="941610" y="1447800"/>
                  <a:ext cx="7543800" cy="403686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 dirty="0" smtClean="0">
                    <a:solidFill>
                      <a:srgbClr val="45F814"/>
                    </a:solidFill>
                  </a:endParaRPr>
                </a:p>
                <a:p>
                  <a:pPr algn="ctr"/>
                  <a:r>
                    <a:rPr lang="en-US" sz="4400" b="1" dirty="0" smtClean="0">
                      <a:solidFill>
                        <a:srgbClr val="F71515"/>
                      </a:solidFill>
                    </a:rPr>
                    <a:t>Listen and circle</a:t>
                  </a:r>
                  <a:r>
                    <a:rPr lang="en-US" sz="4400" b="1" dirty="0" smtClean="0">
                      <a:solidFill>
                        <a:srgbClr val="45F814"/>
                      </a:solidFill>
                    </a:rPr>
                    <a:t>.</a:t>
                  </a:r>
                </a:p>
                <a:p>
                  <a:endParaRPr lang="en-US" sz="4400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endParaRPr lang="en-US" sz="4400" b="1" dirty="0" smtClean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endParaRPr lang="en-US" sz="4400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endParaRPr lang="en-US" sz="4400" b="1" dirty="0" smtClean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endParaRPr lang="en-US" sz="4400" b="1" dirty="0" smtClean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4218210" y="2537509"/>
                  <a:ext cx="1353897" cy="84962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a key</a:t>
                  </a:r>
                  <a:endParaRPr lang="en-US" sz="4400" dirty="0"/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6199410" y="3468046"/>
                  <a:ext cx="1829347" cy="84962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a salad</a:t>
                  </a:r>
                  <a:endParaRPr lang="en-US" sz="4400" dirty="0"/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1070761" y="2555183"/>
                  <a:ext cx="2332498" cy="84962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a camera</a:t>
                  </a:r>
                  <a:endParaRPr lang="en-US" sz="4400" dirty="0"/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1856010" y="3395665"/>
                  <a:ext cx="1318246" cy="76944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pizza</a:t>
                  </a:r>
                  <a:endParaRPr lang="en-US" sz="4400" dirty="0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4403529" y="4896021"/>
                <a:ext cx="3517630" cy="7694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a music player</a:t>
                </a:r>
                <a:endParaRPr lang="en-US" sz="44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14400" y="4700010"/>
                <a:ext cx="2794035" cy="7694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a train pass</a:t>
                </a:r>
                <a:endParaRPr lang="en-US" sz="44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440306" y="3865420"/>
                <a:ext cx="2034788" cy="7694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a wallet</a:t>
                </a:r>
                <a:endParaRPr lang="en-US" sz="4400" dirty="0"/>
              </a:p>
            </p:txBody>
          </p:sp>
        </p:grpSp>
        <p:pic>
          <p:nvPicPr>
            <p:cNvPr id="4" name="a key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7"/>
            <a:stretch>
              <a:fillRect/>
            </a:stretch>
          </p:blipFill>
          <p:spPr>
            <a:xfrm>
              <a:off x="7211291" y="3200400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3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53333 0.27222 " pathEditMode="relative" rAng="0" ptsTypes="AA">
                                      <p:cBhvr>
                                        <p:cTn id="121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25 0.27222 " pathEditMode="relative" rAng="0" ptsTypes="AA">
                                      <p:cBhvr>
                                        <p:cTn id="12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555 L 0.01667 0.25556 " pathEditMode="relative" rAng="0" ptsTypes="AA">
                                      <p:cBhvr>
                                        <p:cTn id="131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1667 0.27222 " pathEditMode="relative" rAng="0" ptsTypes="AA">
                                      <p:cBhvr>
                                        <p:cTn id="136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8333 0.27222 " pathEditMode="relative" rAng="0" ptsTypes="AA">
                                      <p:cBhvr>
                                        <p:cTn id="141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75 0.28333 " pathEditMode="relative" rAng="0" ptsTypes="AA">
                                      <p:cBhvr>
                                        <p:cTn id="146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8333 0.27222 " pathEditMode="relative" rAng="0" ptsTypes="AA">
                                      <p:cBhvr>
                                        <p:cTn id="151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2 0.00509 L 0 -3.69942E-6 " pathEditMode="relative" rAng="0" ptsTypes="AA">
                                      <p:cBhvr>
                                        <p:cTn id="32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-254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59" grpId="0"/>
      <p:bldP spid="59" grpId="1"/>
      <p:bldP spid="59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2" grpId="0"/>
      <p:bldP spid="3" grpId="0"/>
      <p:bldP spid="68" grpId="0"/>
      <p:bldP spid="69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130</Words>
  <Application>Microsoft Office PowerPoint</Application>
  <PresentationFormat>On-screen Show (4:3)</PresentationFormat>
  <Paragraphs>68</Paragraphs>
  <Slides>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JP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187</cp:revision>
  <dcterms:created xsi:type="dcterms:W3CDTF">2017-01-03T19:13:20Z</dcterms:created>
  <dcterms:modified xsi:type="dcterms:W3CDTF">2017-01-19T07:11:51Z</dcterms:modified>
</cp:coreProperties>
</file>