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80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6" r:id="rId14"/>
    <p:sldId id="308" r:id="rId15"/>
    <p:sldId id="313" r:id="rId16"/>
    <p:sldId id="311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9F013-24F3-46AC-B7DA-0C766617A86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4632C-5E81-4C34-83CB-73DD2E32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632C-5E81-4C34-83CB-73DD2E329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4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ACC6-0C67-475D-A015-8D1DB3E79C95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EF67-8154-44E7-9BC5-721047DF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http://3.bp.blogspot.com/-P4m45T83o2s/Ts7UqDIvSII/AAAAAAAAAg8/Cxy7kcjh7hA/s1600/La+Lot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PHONGVU\My%20Documents\My%20Music\Nhu%20Co%20Bac%20Ho%20Trong%20Ngay%20Vui%20Dai%20thang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3.bp.blogspot.com/-P4m45T83o2s/Ts7UqDIvSII/AAAAAAAAAg8/Cxy7kcjh7hA/s1600/La+Lot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71800" y="5635625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uz-Latn-UZ"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47800" y="8382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uz-Latn-UZ">
              <a:latin typeface=".VnAvant" pitchFamily="34" charset="0"/>
              <a:cs typeface="Arial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791200" y="624522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uz-Latn-UZ">
              <a:latin typeface=".VnAvant" pitchFamily="34" charset="0"/>
              <a:cs typeface="Arial" charset="0"/>
            </a:endParaRPr>
          </a:p>
        </p:txBody>
      </p:sp>
      <p:pic>
        <p:nvPicPr>
          <p:cNvPr id="2053" name="Picture 8" descr="Bellcol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0"/>
            <a:ext cx="12954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Bellcol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82" name="AutoShape 10"/>
          <p:cNvSpPr>
            <a:spLocks noChangeArrowheads="1"/>
          </p:cNvSpPr>
          <p:nvPr/>
        </p:nvSpPr>
        <p:spPr bwMode="auto">
          <a:xfrm>
            <a:off x="1143000" y="5178425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3" name="AutoShape 11"/>
          <p:cNvSpPr>
            <a:spLocks noChangeArrowheads="1"/>
          </p:cNvSpPr>
          <p:nvPr/>
        </p:nvSpPr>
        <p:spPr bwMode="auto">
          <a:xfrm>
            <a:off x="1143000" y="12954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4" name="AutoShape 12"/>
          <p:cNvSpPr>
            <a:spLocks noChangeArrowheads="1"/>
          </p:cNvSpPr>
          <p:nvPr/>
        </p:nvSpPr>
        <p:spPr bwMode="auto">
          <a:xfrm>
            <a:off x="8305800" y="17526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5" name="AutoShape 13"/>
          <p:cNvSpPr>
            <a:spLocks noChangeArrowheads="1"/>
          </p:cNvSpPr>
          <p:nvPr/>
        </p:nvSpPr>
        <p:spPr bwMode="auto">
          <a:xfrm>
            <a:off x="8305800" y="5330825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6" name="AutoShape 14"/>
          <p:cNvSpPr>
            <a:spLocks noChangeArrowheads="1"/>
          </p:cNvSpPr>
          <p:nvPr/>
        </p:nvSpPr>
        <p:spPr bwMode="auto">
          <a:xfrm>
            <a:off x="2362200" y="5864225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7" name="AutoShape 15"/>
          <p:cNvSpPr>
            <a:spLocks noChangeArrowheads="1"/>
          </p:cNvSpPr>
          <p:nvPr/>
        </p:nvSpPr>
        <p:spPr bwMode="auto">
          <a:xfrm>
            <a:off x="5486400" y="6016625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8" name="AutoShape 16"/>
          <p:cNvSpPr>
            <a:spLocks noChangeArrowheads="1"/>
          </p:cNvSpPr>
          <p:nvPr/>
        </p:nvSpPr>
        <p:spPr bwMode="auto">
          <a:xfrm>
            <a:off x="8458200" y="6626225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9089" name="AutoShape 17"/>
          <p:cNvSpPr>
            <a:spLocks noChangeArrowheads="1"/>
          </p:cNvSpPr>
          <p:nvPr/>
        </p:nvSpPr>
        <p:spPr bwMode="auto">
          <a:xfrm>
            <a:off x="8686800" y="33528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063" name="Picture 18" descr="gard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22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3200400" y="6321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uz-Latn-UZ"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5281613"/>
            <a:ext cx="3822700" cy="1657350"/>
            <a:chOff x="1776" y="2112"/>
            <a:chExt cx="1687" cy="1044"/>
          </a:xfrm>
        </p:grpSpPr>
        <p:pic>
          <p:nvPicPr>
            <p:cNvPr id="2072" name="Picture 4" descr="boy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48"/>
              <a:ext cx="619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5" descr="boy-balloon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112"/>
              <a:ext cx="533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6" descr="girl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48"/>
              <a:ext cx="583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9" descr="bouqu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43475"/>
            <a:ext cx="1143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7" descr="fly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5275263"/>
            <a:ext cx="19812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47800" y="228600"/>
            <a:ext cx="6172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THỊ XÃ THUẬN AN</a:t>
            </a:r>
          </a:p>
          <a:p>
            <a:pPr algn="ctr" eaLnBrk="0" hangingPunct="0">
              <a:defRPr/>
            </a:pPr>
            <a:r>
              <a:rPr lang="en-US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LƯƠNG THẾ VINH</a:t>
            </a:r>
          </a:p>
        </p:txBody>
      </p:sp>
      <p:sp>
        <p:nvSpPr>
          <p:cNvPr id="2069" name="Text Box 5"/>
          <p:cNvSpPr txBox="1">
            <a:spLocks noChangeArrowheads="1"/>
          </p:cNvSpPr>
          <p:nvPr/>
        </p:nvSpPr>
        <p:spPr bwMode="auto">
          <a:xfrm>
            <a:off x="-261938" y="2328208"/>
            <a:ext cx="9253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Quý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thầy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cô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đến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dự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giờ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 err="1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thăm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itchFamily="34" charset="-94"/>
                <a:sym typeface="Wingdings" pitchFamily="2" charset="2"/>
              </a:rPr>
              <a:t>lớp</a:t>
            </a:r>
            <a:endParaRPr lang="en-US" sz="4800" b="1" i="1" dirty="0">
              <a:solidFill>
                <a:srgbClr val="FF0000"/>
              </a:solidFill>
              <a:latin typeface="HP001 4 hàng" pitchFamily="34" charset="-94"/>
              <a:sym typeface="Wingdings" pitchFamily="2" charset="2"/>
            </a:endParaRPr>
          </a:p>
        </p:txBody>
      </p:sp>
      <p:sp>
        <p:nvSpPr>
          <p:cNvPr id="31" name="WordArt 7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315200" cy="433251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9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 pitchFamily="34" charset="0"/>
              </a:rPr>
              <a:t>Tr©n</a:t>
            </a:r>
            <a:r>
              <a:rPr lang="en-US" sz="9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H" pitchFamily="34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 pitchFamily="34" charset="0"/>
              </a:rPr>
              <a:t>träng</a:t>
            </a:r>
            <a:r>
              <a:rPr lang="en-US" sz="9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 pitchFamily="34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 pitchFamily="34" charset="0"/>
              </a:rPr>
              <a:t>chµo</a:t>
            </a:r>
            <a:r>
              <a:rPr lang="en-US" sz="9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 pitchFamily="34" charset="0"/>
              </a:rPr>
              <a:t> ®</a:t>
            </a:r>
            <a:r>
              <a:rPr lang="en-US" sz="9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 pitchFamily="34" charset="0"/>
              </a:rPr>
              <a:t>ãn</a:t>
            </a:r>
            <a:endParaRPr lang="en-US" sz="9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FF00"/>
              </a:solidFill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3688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2"/>
                </a:solidFill>
                <a:latin typeface="HP001 4 hàng" pitchFamily="34" charset="-94"/>
              </a:rPr>
              <a:t>Giáo</a:t>
            </a:r>
            <a:r>
              <a:rPr lang="en-US" sz="3200" b="1" dirty="0">
                <a:solidFill>
                  <a:schemeClr val="tx2"/>
                </a:solidFill>
                <a:latin typeface="HP001 4 hàng" pitchFamily="34" charset="-94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HP001 4 hàng" pitchFamily="34" charset="-94"/>
              </a:rPr>
              <a:t>viên</a:t>
            </a:r>
            <a:r>
              <a:rPr lang="en-US" sz="3200" b="1" dirty="0">
                <a:solidFill>
                  <a:schemeClr val="tx2"/>
                </a:solidFill>
                <a:latin typeface="HP001 4 hàng" pitchFamily="34" charset="-94"/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  <a:latin typeface="HP001 4 hàng" pitchFamily="34" charset="-94"/>
              </a:rPr>
              <a:t>Nguyễn</a:t>
            </a:r>
            <a:r>
              <a:rPr lang="en-US" sz="3200" b="1" dirty="0" smtClean="0">
                <a:solidFill>
                  <a:schemeClr val="tx2"/>
                </a:solidFill>
                <a:latin typeface="HP001 4 hàng" pitchFamily="34" charset="-94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HP001 4 hàng" pitchFamily="34" charset="-94"/>
              </a:rPr>
              <a:t>Đỗ</a:t>
            </a:r>
            <a:r>
              <a:rPr lang="en-US" sz="3200" b="1" dirty="0" smtClean="0">
                <a:solidFill>
                  <a:schemeClr val="tx2"/>
                </a:solidFill>
                <a:latin typeface="HP001 4 hàng" pitchFamily="34" charset="-94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HP001 4 hàng" pitchFamily="34" charset="-94"/>
              </a:rPr>
              <a:t>Diễm</a:t>
            </a:r>
            <a:r>
              <a:rPr lang="en-US" sz="3200" b="1" dirty="0" smtClean="0">
                <a:solidFill>
                  <a:schemeClr val="tx2"/>
                </a:solidFill>
                <a:latin typeface="HP001 4 hàng" pitchFamily="34" charset="-94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HP001 4 hàng" pitchFamily="34" charset="-94"/>
              </a:rPr>
              <a:t>Linh</a:t>
            </a:r>
            <a:endParaRPr lang="uz-Latn-UZ" sz="3200" b="1" dirty="0">
              <a:solidFill>
                <a:schemeClr val="tx2"/>
              </a:solidFill>
              <a:latin typeface="HP001 4 hàng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423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9" descr="vuon%20rau%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5432"/>
            <a:ext cx="3657600" cy="220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9" descr="Trong rau2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733800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0" descr="Ruong rau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267200"/>
            <a:ext cx="3886200" cy="25146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Desktop\Len bè lam mat oxi bang nh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16" y="1852470"/>
            <a:ext cx="3657600" cy="22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2" descr="C:\Users\AIC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5" y="1905000"/>
            <a:ext cx="6844145" cy="48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8" descr="Rau l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3" y="2209800"/>
            <a:ext cx="3644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Rau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52" y="2209799"/>
            <a:ext cx="3229848" cy="273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15" descr="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5958"/>
            <a:ext cx="3581400" cy="240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on 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798"/>
            <a:ext cx="3582537" cy="24296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-879" y="1483882"/>
            <a:ext cx="3658489" cy="26309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chơi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6954" y="2416314"/>
            <a:ext cx="4350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: 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R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au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9" descr="http://3.bp.blogspot.com/-P4m45T83o2s/Ts7UqDIvSII/AAAAAAAAAg8/Cxy7kcjh7hA/s1600/La+Lot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817" r="7230" b="6859"/>
          <a:stretch>
            <a:fillRect/>
          </a:stretch>
        </p:blipFill>
        <p:spPr bwMode="auto">
          <a:xfrm>
            <a:off x="4582886" y="1846874"/>
            <a:ext cx="2873943" cy="212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11906247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46874"/>
            <a:ext cx="2890817" cy="212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9523"/>
          <a:stretch>
            <a:fillRect/>
          </a:stretch>
        </p:blipFill>
        <p:spPr bwMode="auto">
          <a:xfrm>
            <a:off x="4561115" y="4464974"/>
            <a:ext cx="2895714" cy="1917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43190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23862" r="4546" b="15753"/>
          <a:stretch>
            <a:fillRect/>
          </a:stretch>
        </p:blipFill>
        <p:spPr bwMode="auto">
          <a:xfrm>
            <a:off x="1013607" y="4515531"/>
            <a:ext cx="2890817" cy="194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9543" y="1846874"/>
            <a:ext cx="2898074" cy="2127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1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7259" y="4445450"/>
            <a:ext cx="2909569" cy="1937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3606" y="4491944"/>
            <a:ext cx="2890817" cy="19656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61115" y="1846874"/>
            <a:ext cx="2895714" cy="2127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7151" y="4037537"/>
            <a:ext cx="132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lốt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9892" y="6495056"/>
            <a:ext cx="132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Cà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rốt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0636" y="40520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Rau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muống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1666" y="6483938"/>
            <a:ext cx="126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Su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hào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  <p:bldP spid="28" grpId="0" animBg="1"/>
      <p:bldP spid="18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2"/>
              </a:avLst>
            </a:prstTxWarp>
          </a:bodyPr>
          <a:lstStyle/>
          <a:p>
            <a:pPr algn="ctr"/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</a:t>
            </a: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819400" y="25908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4400" i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pic>
        <p:nvPicPr>
          <p:cNvPr id="2052" name="Picture 10" descr="481876qojaq5ujf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686425"/>
            <a:ext cx="22971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481876qojaq5ujf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86425"/>
            <a:ext cx="22971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481876qojaq5ujf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5815013"/>
            <a:ext cx="20462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481876qojaq5ujf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15013"/>
            <a:ext cx="25796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474167l68h9nknqq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1314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474167l68h9nknqq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2286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474167l68h9nknqq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7800"/>
            <a:ext cx="2590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584776qvkek99ty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99768"/>
            <a:ext cx="1500187" cy="17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584776qvkek99ty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725" y="2541658"/>
            <a:ext cx="1641475" cy="187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496664ouexmamap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48000" cy="22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0" descr="496664ouexmamap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-1"/>
            <a:ext cx="2667000" cy="22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Nhu Co Bac Ho Trong Ngay Vui Dai t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33400" y="2290972"/>
            <a:ext cx="8081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ơn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quý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thầy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4000" b="1" i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7234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81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15" descr="Cay 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0" y="1669941"/>
            <a:ext cx="3300608" cy="51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15081" y="6301026"/>
            <a:ext cx="237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4 hàng" pitchFamily="34" charset="0"/>
              </a:rPr>
              <a:t>Cây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cải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</a:rPr>
              <a:t>xanh</a:t>
            </a:r>
            <a:endParaRPr lang="en-US" sz="2400" b="1" dirty="0">
              <a:latin typeface="HP001 4 hàng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333120" y="2993915"/>
            <a:ext cx="275749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48633" y="4320355"/>
            <a:ext cx="3302696" cy="873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56826" y="5512238"/>
            <a:ext cx="3486310" cy="2899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28720" y="2609195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itchFamily="34" charset="0"/>
              </a:rPr>
              <a:t>L</a:t>
            </a:r>
            <a:r>
              <a:rPr lang="en-US" sz="4400" b="1" dirty="0" err="1" smtClean="0">
                <a:latin typeface="HP001 4 hàng" pitchFamily="34" charset="0"/>
              </a:rPr>
              <a:t>á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0120" y="3869093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itchFamily="34" charset="0"/>
              </a:rPr>
              <a:t>T</a:t>
            </a:r>
            <a:r>
              <a:rPr lang="en-US" sz="4400" b="1" dirty="0" err="1" smtClean="0">
                <a:latin typeface="HP001 4 hàng" pitchFamily="34" charset="0"/>
              </a:rPr>
              <a:t>hân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7717" y="5075386"/>
            <a:ext cx="1655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HP001 4 hàng" pitchFamily="34" charset="0"/>
              </a:rPr>
              <a:t>Rễ</a:t>
            </a:r>
            <a:endParaRPr lang="en-US" sz="4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02096" y="1963294"/>
            <a:ext cx="594677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Các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loại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rau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ăn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lá</a:t>
            </a:r>
            <a:endParaRPr lang="en-US" altLang="en-US" sz="4000" b="1" dirty="0">
              <a:solidFill>
                <a:schemeClr val="tx2"/>
              </a:solidFill>
              <a:latin typeface="HP001 4 hàng" pitchFamily="34" charset="0"/>
            </a:endParaRPr>
          </a:p>
        </p:txBody>
      </p:sp>
      <p:pic>
        <p:nvPicPr>
          <p:cNvPr id="9" name="Picture 3" descr="HINHNN-cai b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75" y="2602176"/>
            <a:ext cx="28194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97775" y="6061339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Bắp</a:t>
            </a: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cải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  <p:pic>
        <p:nvPicPr>
          <p:cNvPr id="11" name="Picture 9" descr="http://3.bp.blogspot.com/-P4m45T83o2s/Ts7UqDIvSII/AAAAAAAAAg8/Cxy7kcjh7hA/s1600/La+Lot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817" r="7230" b="6859"/>
          <a:stretch>
            <a:fillRect/>
          </a:stretch>
        </p:blipFill>
        <p:spPr bwMode="auto">
          <a:xfrm>
            <a:off x="4955275" y="2630608"/>
            <a:ext cx="2795517" cy="327674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76733" y="6090365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Lá</a:t>
            </a:r>
            <a:r>
              <a:rPr lang="en-US" altLang="en-US" b="1" dirty="0" smtClean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lốt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1838786"/>
            <a:ext cx="7793038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Các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loại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rau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ăn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được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cả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lá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và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thân</a:t>
            </a:r>
            <a:endParaRPr lang="en-US" altLang="en-US" sz="4000" b="1" dirty="0">
              <a:solidFill>
                <a:schemeClr val="tx2"/>
              </a:solidFill>
              <a:latin typeface="HP001 4 hàng" pitchFamily="34" charset="0"/>
            </a:endParaRPr>
          </a:p>
        </p:txBody>
      </p:sp>
      <p:pic>
        <p:nvPicPr>
          <p:cNvPr id="9" name="Picture 3" descr="14_cai_n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83578"/>
            <a:ext cx="3136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6_cai_th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83578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52600" y="6088778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Cải</a:t>
            </a: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ngọt</a:t>
            </a:r>
            <a:r>
              <a:rPr lang="en-US" altLang="en-US" dirty="0">
                <a:latin typeface="HP001 4 hàng" pitchFamily="34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6070771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Cải</a:t>
            </a: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thìa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73162" y="1959524"/>
            <a:ext cx="6980237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Các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loại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rau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ăn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thân</a:t>
            </a:r>
            <a:r>
              <a:rPr lang="en-US" altLang="en-US" sz="3600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HP001 4 hàng" pitchFamily="34" charset="0"/>
            </a:endParaRPr>
          </a:p>
        </p:txBody>
      </p:sp>
      <p:pic>
        <p:nvPicPr>
          <p:cNvPr id="9" name="Picture 3" descr="xu h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38300" y="6129762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Su </a:t>
            </a: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hào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24475" y="6116847"/>
            <a:ext cx="1885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Bạc</a:t>
            </a:r>
            <a:r>
              <a:rPr lang="en-US" altLang="en-US" b="1" dirty="0" smtClean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hà</a:t>
            </a:r>
            <a:endParaRPr lang="en-US" altLang="en-US" b="1" dirty="0" smtClean="0">
              <a:solidFill>
                <a:srgbClr val="FF3300"/>
              </a:solidFill>
              <a:latin typeface="HP001 4 hàng" pitchFamily="34" charset="0"/>
            </a:endParaRPr>
          </a:p>
        </p:txBody>
      </p:sp>
      <p:pic>
        <p:nvPicPr>
          <p:cNvPr id="12" name="Picture 10" descr="25pic005ba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429000" cy="35814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3" descr="bi 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8680"/>
            <a:ext cx="36004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95400" y="6149059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  <a:latin typeface="HP001 4 hàng" pitchFamily="34" charset="0"/>
              </a:rPr>
              <a:t>Bí</a:t>
            </a:r>
            <a:r>
              <a:rPr lang="en-US" altLang="en-US" sz="3600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HP001 4 hàng" pitchFamily="34" charset="0"/>
              </a:rPr>
              <a:t>ngô</a:t>
            </a:r>
            <a:r>
              <a:rPr lang="en-US" altLang="en-US" sz="3600" b="1" dirty="0">
                <a:latin typeface="HP001 4 hàng" pitchFamily="34" charset="0"/>
              </a:rPr>
              <a:t> </a:t>
            </a:r>
          </a:p>
        </p:txBody>
      </p:sp>
      <p:pic>
        <p:nvPicPr>
          <p:cNvPr id="11" name="Picture 6" descr="cac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604448"/>
            <a:ext cx="3352801" cy="36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72099" y="6186442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  <a:latin typeface="HP001 4 hàng" pitchFamily="34" charset="0"/>
              </a:rPr>
              <a:t>Cà</a:t>
            </a:r>
            <a:r>
              <a:rPr lang="en-US" altLang="en-US" sz="3600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HP001 4 hàng" pitchFamily="34" charset="0"/>
              </a:rPr>
              <a:t>chua</a:t>
            </a:r>
            <a:endParaRPr lang="en-US" altLang="en-US" sz="3600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73162" y="1959524"/>
            <a:ext cx="6980237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Các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loại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rau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ăn</a:t>
            </a:r>
            <a:r>
              <a:rPr lang="en-US" altLang="en-US" sz="4000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4 hàng" pitchFamily="34" charset="0"/>
              </a:rPr>
              <a:t>quả</a:t>
            </a:r>
            <a:r>
              <a:rPr lang="en-US" altLang="en-US" sz="3600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endParaRPr lang="en-US" altLang="en-US" sz="3600" dirty="0">
              <a:solidFill>
                <a:schemeClr val="tx2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1625" y="1777624"/>
            <a:ext cx="8540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Các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loại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rau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ăn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hoa</a:t>
            </a:r>
            <a:endParaRPr lang="en-US" altLang="en-US" b="1" dirty="0">
              <a:solidFill>
                <a:schemeClr val="tx2"/>
              </a:solidFill>
              <a:latin typeface="HP001 4 hàng" pitchFamily="34" charset="0"/>
            </a:endParaRPr>
          </a:p>
        </p:txBody>
      </p:sp>
      <p:pic>
        <p:nvPicPr>
          <p:cNvPr id="9" name="Picture 5" descr="cai sup 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39624"/>
            <a:ext cx="3429000" cy="360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95400" y="6227386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Bông</a:t>
            </a: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cải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  <p:pic>
        <p:nvPicPr>
          <p:cNvPr id="11" name="Picture 3" descr="D:\BAI GIANG CAY RAU\so d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438" r="5556" b="24390"/>
          <a:stretch>
            <a:fillRect/>
          </a:stretch>
        </p:blipFill>
        <p:spPr bwMode="auto">
          <a:xfrm>
            <a:off x="4800600" y="2568624"/>
            <a:ext cx="3200400" cy="357795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31359" y="6227386"/>
            <a:ext cx="25388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Bông</a:t>
            </a: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smtClean="0">
                <a:solidFill>
                  <a:srgbClr val="FF3300"/>
                </a:solidFill>
                <a:latin typeface="HP001 4 hàng" pitchFamily="34" charset="0"/>
              </a:rPr>
              <a:t>so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đũa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3357586" cy="757246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Xã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4"/>
              </a:rPr>
              <a:t>hội</a:t>
            </a:r>
            <a:endParaRPr lang="uz-Latn-UZ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3306" y="71435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42900" y="-8871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HP001 4 hàng" pitchFamily="34" charset="-94"/>
                <a:ea typeface="+mj-ea"/>
                <a:cs typeface="+mj-cs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lang="en-US" sz="3200" b="1" dirty="0" smtClean="0">
                <a:latin typeface="HP001 4 hàng" pitchFamily="34" charset="-94"/>
                <a:ea typeface="+mj-ea"/>
                <a:cs typeface="+mj-cs"/>
              </a:rPr>
              <a:t>20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> 2015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itchFamily="34" charset="-94"/>
                <a:ea typeface="+mj-ea"/>
                <a:cs typeface="+mj-cs"/>
              </a:rPr>
            </a:br>
            <a:endParaRPr kumimoji="0" lang="uz-Latn-U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itchFamily="34" charset="-9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26769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4650" y="1600200"/>
            <a:ext cx="8540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Các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loại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rau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ăn</a:t>
            </a:r>
            <a:r>
              <a:rPr lang="en-US" altLang="en-US" b="1" dirty="0" smtClean="0">
                <a:solidFill>
                  <a:schemeClr val="tx2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  <a:latin typeface="HP001 4 hàng" pitchFamily="34" charset="0"/>
              </a:rPr>
              <a:t>củ</a:t>
            </a:r>
            <a:endParaRPr lang="en-US" altLang="en-US" b="1" dirty="0">
              <a:solidFill>
                <a:schemeClr val="tx2"/>
              </a:solidFill>
              <a:latin typeface="HP001 4 hàng" pitchFamily="34" charset="0"/>
            </a:endParaRPr>
          </a:p>
        </p:txBody>
      </p:sp>
      <p:pic>
        <p:nvPicPr>
          <p:cNvPr id="9" name="Picture 3" descr="ca r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9320"/>
            <a:ext cx="396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u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71932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62600" y="6283708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HP001 4 hàng" pitchFamily="34" charset="0"/>
              </a:rPr>
              <a:t>Củ</a:t>
            </a:r>
            <a:r>
              <a:rPr lang="en-US" altLang="en-US" b="1" dirty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cải</a:t>
            </a:r>
            <a:r>
              <a:rPr lang="en-US" altLang="en-US" b="1" dirty="0" smtClean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trắng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95400" y="6239305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Củ</a:t>
            </a:r>
            <a:r>
              <a:rPr lang="en-US" altLang="en-US" b="1" dirty="0" smtClean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cải</a:t>
            </a:r>
            <a:r>
              <a:rPr lang="en-US" altLang="en-US" b="1" dirty="0" smtClean="0">
                <a:solidFill>
                  <a:srgbClr val="FF3300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HP001 4 hàng" pitchFamily="34" charset="0"/>
              </a:rPr>
              <a:t>đỏ</a:t>
            </a:r>
            <a:endParaRPr lang="en-US" altLang="en-US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385</Words>
  <Application>Microsoft Office PowerPoint</Application>
  <PresentationFormat>On-screen Show (4:3)</PresentationFormat>
  <Paragraphs>100</Paragraphs>
  <Slides>17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Have a nice day © 111411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Have a nice day © 111411</dc:creator>
  <cp:lastModifiedBy>Admin_J.P</cp:lastModifiedBy>
  <cp:revision>60</cp:revision>
  <dcterms:created xsi:type="dcterms:W3CDTF">2009-09-17T07:24:58Z</dcterms:created>
  <dcterms:modified xsi:type="dcterms:W3CDTF">2015-01-19T15:01:16Z</dcterms:modified>
</cp:coreProperties>
</file>